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presProps" Target="presProps.xml"/><Relationship Id="rId39" Type="http://schemas.openxmlformats.org/officeDocument/2006/relationships/viewProps" Target="viewProps.xml"/><Relationship Id="rId40" Type="http://schemas.openxmlformats.org/officeDocument/2006/relationships/theme" Target="theme/theme1.xml"/><Relationship Id="rId41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2/18/2021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4.png"/><Relationship Id="rId3" Type="http://schemas.openxmlformats.org/officeDocument/2006/relationships/image" Target="../media/image95.png"/><Relationship Id="rId4" Type="http://schemas.openxmlformats.org/officeDocument/2006/relationships/image" Target="../media/image96.png"/><Relationship Id="rId5" Type="http://schemas.openxmlformats.org/officeDocument/2006/relationships/image" Target="../media/image97.png"/><Relationship Id="rId6" Type="http://schemas.openxmlformats.org/officeDocument/2006/relationships/image" Target="../media/image98.png"/><Relationship Id="rId7" Type="http://schemas.openxmlformats.org/officeDocument/2006/relationships/image" Target="../media/image99.png"/><Relationship Id="rId8" Type="http://schemas.openxmlformats.org/officeDocument/2006/relationships/image" Target="../media/image100.png"/><Relationship Id="rId9" Type="http://schemas.openxmlformats.org/officeDocument/2006/relationships/image" Target="../media/image101.png"/><Relationship Id="rId10" Type="http://schemas.openxmlformats.org/officeDocument/2006/relationships/image" Target="../media/image102.png"/><Relationship Id="rId11" Type="http://schemas.openxmlformats.org/officeDocument/2006/relationships/image" Target="../media/image103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4.png"/><Relationship Id="rId3" Type="http://schemas.openxmlformats.org/officeDocument/2006/relationships/image" Target="../media/image105.png"/><Relationship Id="rId4" Type="http://schemas.openxmlformats.org/officeDocument/2006/relationships/image" Target="../media/image106.png"/><Relationship Id="rId5" Type="http://schemas.openxmlformats.org/officeDocument/2006/relationships/image" Target="../media/image107.png"/><Relationship Id="rId6" Type="http://schemas.openxmlformats.org/officeDocument/2006/relationships/image" Target="../media/image108.png"/><Relationship Id="rId7" Type="http://schemas.openxmlformats.org/officeDocument/2006/relationships/image" Target="../media/image109.png"/><Relationship Id="rId8" Type="http://schemas.openxmlformats.org/officeDocument/2006/relationships/image" Target="../media/image110.png"/><Relationship Id="rId9" Type="http://schemas.openxmlformats.org/officeDocument/2006/relationships/image" Target="../media/image111.png"/><Relationship Id="rId10" Type="http://schemas.openxmlformats.org/officeDocument/2006/relationships/image" Target="../media/image112.png"/><Relationship Id="rId11" Type="http://schemas.openxmlformats.org/officeDocument/2006/relationships/image" Target="../media/image113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4.png"/><Relationship Id="rId3" Type="http://schemas.openxmlformats.org/officeDocument/2006/relationships/image" Target="../media/image115.png"/><Relationship Id="rId4" Type="http://schemas.openxmlformats.org/officeDocument/2006/relationships/image" Target="../media/image116.png"/><Relationship Id="rId5" Type="http://schemas.openxmlformats.org/officeDocument/2006/relationships/image" Target="../media/image117.png"/><Relationship Id="rId6" Type="http://schemas.openxmlformats.org/officeDocument/2006/relationships/image" Target="../media/image118.png"/><Relationship Id="rId7" Type="http://schemas.openxmlformats.org/officeDocument/2006/relationships/image" Target="../media/image119.png"/><Relationship Id="rId8" Type="http://schemas.openxmlformats.org/officeDocument/2006/relationships/image" Target="../media/image120.png"/><Relationship Id="rId9" Type="http://schemas.openxmlformats.org/officeDocument/2006/relationships/image" Target="../media/image121.png"/><Relationship Id="rId10" Type="http://schemas.openxmlformats.org/officeDocument/2006/relationships/image" Target="../media/image122.png"/><Relationship Id="rId11" Type="http://schemas.openxmlformats.org/officeDocument/2006/relationships/image" Target="../media/image123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4.png"/><Relationship Id="rId3" Type="http://schemas.openxmlformats.org/officeDocument/2006/relationships/image" Target="../media/image125.png"/><Relationship Id="rId4" Type="http://schemas.openxmlformats.org/officeDocument/2006/relationships/image" Target="../media/image126.png"/><Relationship Id="rId5" Type="http://schemas.openxmlformats.org/officeDocument/2006/relationships/image" Target="../media/image127.png"/><Relationship Id="rId6" Type="http://schemas.openxmlformats.org/officeDocument/2006/relationships/image" Target="../media/image128.png"/><Relationship Id="rId7" Type="http://schemas.openxmlformats.org/officeDocument/2006/relationships/image" Target="../media/image129.png"/><Relationship Id="rId8" Type="http://schemas.openxmlformats.org/officeDocument/2006/relationships/image" Target="../media/image130.png"/><Relationship Id="rId9" Type="http://schemas.openxmlformats.org/officeDocument/2006/relationships/image" Target="../media/image131.png"/><Relationship Id="rId10" Type="http://schemas.openxmlformats.org/officeDocument/2006/relationships/image" Target="../media/image132.png"/><Relationship Id="rId11" Type="http://schemas.openxmlformats.org/officeDocument/2006/relationships/image" Target="../media/image133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4.png"/><Relationship Id="rId3" Type="http://schemas.openxmlformats.org/officeDocument/2006/relationships/image" Target="../media/image135.png"/><Relationship Id="rId4" Type="http://schemas.openxmlformats.org/officeDocument/2006/relationships/image" Target="../media/image136.png"/><Relationship Id="rId5" Type="http://schemas.openxmlformats.org/officeDocument/2006/relationships/image" Target="../media/image137.png"/><Relationship Id="rId6" Type="http://schemas.openxmlformats.org/officeDocument/2006/relationships/image" Target="../media/image138.png"/><Relationship Id="rId7" Type="http://schemas.openxmlformats.org/officeDocument/2006/relationships/image" Target="../media/image139.png"/><Relationship Id="rId8" Type="http://schemas.openxmlformats.org/officeDocument/2006/relationships/image" Target="../media/image140.png"/><Relationship Id="rId9" Type="http://schemas.openxmlformats.org/officeDocument/2006/relationships/image" Target="../media/image141.png"/><Relationship Id="rId10" Type="http://schemas.openxmlformats.org/officeDocument/2006/relationships/image" Target="../media/image142.png"/><Relationship Id="rId11" Type="http://schemas.openxmlformats.org/officeDocument/2006/relationships/image" Target="../media/image143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4.png"/><Relationship Id="rId3" Type="http://schemas.openxmlformats.org/officeDocument/2006/relationships/image" Target="../media/image145.png"/><Relationship Id="rId4" Type="http://schemas.openxmlformats.org/officeDocument/2006/relationships/image" Target="../media/image146.png"/><Relationship Id="rId5" Type="http://schemas.openxmlformats.org/officeDocument/2006/relationships/image" Target="../media/image147.png"/><Relationship Id="rId6" Type="http://schemas.openxmlformats.org/officeDocument/2006/relationships/image" Target="../media/image148.png"/><Relationship Id="rId7" Type="http://schemas.openxmlformats.org/officeDocument/2006/relationships/image" Target="../media/image149.png"/><Relationship Id="rId8" Type="http://schemas.openxmlformats.org/officeDocument/2006/relationships/image" Target="../media/image150.png"/><Relationship Id="rId9" Type="http://schemas.openxmlformats.org/officeDocument/2006/relationships/image" Target="../media/image151.png"/><Relationship Id="rId10" Type="http://schemas.openxmlformats.org/officeDocument/2006/relationships/image" Target="../media/image152.png"/><Relationship Id="rId11" Type="http://schemas.openxmlformats.org/officeDocument/2006/relationships/image" Target="../media/image153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4.png"/><Relationship Id="rId3" Type="http://schemas.openxmlformats.org/officeDocument/2006/relationships/image" Target="../media/image155.png"/><Relationship Id="rId4" Type="http://schemas.openxmlformats.org/officeDocument/2006/relationships/image" Target="../media/image156.png"/><Relationship Id="rId5" Type="http://schemas.openxmlformats.org/officeDocument/2006/relationships/image" Target="../media/image157.png"/><Relationship Id="rId6" Type="http://schemas.openxmlformats.org/officeDocument/2006/relationships/image" Target="../media/image158.png"/><Relationship Id="rId7" Type="http://schemas.openxmlformats.org/officeDocument/2006/relationships/image" Target="../media/image159.png"/><Relationship Id="rId8" Type="http://schemas.openxmlformats.org/officeDocument/2006/relationships/image" Target="../media/image160.png"/><Relationship Id="rId9" Type="http://schemas.openxmlformats.org/officeDocument/2006/relationships/image" Target="../media/image161.png"/><Relationship Id="rId10" Type="http://schemas.openxmlformats.org/officeDocument/2006/relationships/image" Target="../media/image162.png"/><Relationship Id="rId11" Type="http://schemas.openxmlformats.org/officeDocument/2006/relationships/image" Target="../media/image163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4.png"/><Relationship Id="rId3" Type="http://schemas.openxmlformats.org/officeDocument/2006/relationships/image" Target="../media/image165.png"/><Relationship Id="rId4" Type="http://schemas.openxmlformats.org/officeDocument/2006/relationships/image" Target="../media/image166.png"/><Relationship Id="rId5" Type="http://schemas.openxmlformats.org/officeDocument/2006/relationships/image" Target="../media/image167.png"/><Relationship Id="rId6" Type="http://schemas.openxmlformats.org/officeDocument/2006/relationships/image" Target="../media/image168.png"/><Relationship Id="rId7" Type="http://schemas.openxmlformats.org/officeDocument/2006/relationships/image" Target="../media/image169.png"/><Relationship Id="rId8" Type="http://schemas.openxmlformats.org/officeDocument/2006/relationships/image" Target="../media/image170.png"/><Relationship Id="rId9" Type="http://schemas.openxmlformats.org/officeDocument/2006/relationships/image" Target="../media/image171.png"/><Relationship Id="rId10" Type="http://schemas.openxmlformats.org/officeDocument/2006/relationships/image" Target="../media/image172.png"/><Relationship Id="rId11" Type="http://schemas.openxmlformats.org/officeDocument/2006/relationships/image" Target="../media/image173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4.png"/><Relationship Id="rId3" Type="http://schemas.openxmlformats.org/officeDocument/2006/relationships/image" Target="../media/image175.png"/><Relationship Id="rId4" Type="http://schemas.openxmlformats.org/officeDocument/2006/relationships/image" Target="../media/image176.png"/><Relationship Id="rId5" Type="http://schemas.openxmlformats.org/officeDocument/2006/relationships/image" Target="../media/image177.png"/><Relationship Id="rId6" Type="http://schemas.openxmlformats.org/officeDocument/2006/relationships/image" Target="../media/image178.png"/><Relationship Id="rId7" Type="http://schemas.openxmlformats.org/officeDocument/2006/relationships/image" Target="../media/image179.png"/><Relationship Id="rId8" Type="http://schemas.openxmlformats.org/officeDocument/2006/relationships/image" Target="../media/image180.png"/><Relationship Id="rId9" Type="http://schemas.openxmlformats.org/officeDocument/2006/relationships/image" Target="../media/image181.png"/><Relationship Id="rId10" Type="http://schemas.openxmlformats.org/officeDocument/2006/relationships/image" Target="../media/image182.png"/><Relationship Id="rId11" Type="http://schemas.openxmlformats.org/officeDocument/2006/relationships/image" Target="../media/image183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4.png"/><Relationship Id="rId3" Type="http://schemas.openxmlformats.org/officeDocument/2006/relationships/image" Target="../media/image185.png"/><Relationship Id="rId4" Type="http://schemas.openxmlformats.org/officeDocument/2006/relationships/image" Target="../media/image186.png"/><Relationship Id="rId5" Type="http://schemas.openxmlformats.org/officeDocument/2006/relationships/image" Target="../media/image187.png"/><Relationship Id="rId6" Type="http://schemas.openxmlformats.org/officeDocument/2006/relationships/image" Target="../media/image188.png"/><Relationship Id="rId7" Type="http://schemas.openxmlformats.org/officeDocument/2006/relationships/image" Target="../media/image189.png"/><Relationship Id="rId8" Type="http://schemas.openxmlformats.org/officeDocument/2006/relationships/image" Target="../media/image190.png"/><Relationship Id="rId9" Type="http://schemas.openxmlformats.org/officeDocument/2006/relationships/image" Target="../media/image191.png"/><Relationship Id="rId10" Type="http://schemas.openxmlformats.org/officeDocument/2006/relationships/image" Target="../media/image192.png"/><Relationship Id="rId11" Type="http://schemas.openxmlformats.org/officeDocument/2006/relationships/image" Target="../media/image193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12.png"/><Relationship Id="rId9" Type="http://schemas.openxmlformats.org/officeDocument/2006/relationships/image" Target="../media/image13.png"/><Relationship Id="rId10" Type="http://schemas.openxmlformats.org/officeDocument/2006/relationships/image" Target="../media/image14.png"/><Relationship Id="rId11" Type="http://schemas.openxmlformats.org/officeDocument/2006/relationships/image" Target="../media/image15.png"/><Relationship Id="rId12" Type="http://schemas.openxmlformats.org/officeDocument/2006/relationships/image" Target="../media/image16.png"/><Relationship Id="rId13" Type="http://schemas.openxmlformats.org/officeDocument/2006/relationships/image" Target="../media/image17.png"/><Relationship Id="rId14" Type="http://schemas.openxmlformats.org/officeDocument/2006/relationships/image" Target="../media/image18.png"/><Relationship Id="rId15" Type="http://schemas.openxmlformats.org/officeDocument/2006/relationships/image" Target="../media/image19.png"/><Relationship Id="rId16" Type="http://schemas.openxmlformats.org/officeDocument/2006/relationships/image" Target="../media/image20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4.png"/><Relationship Id="rId3" Type="http://schemas.openxmlformats.org/officeDocument/2006/relationships/image" Target="../media/image195.png"/><Relationship Id="rId4" Type="http://schemas.openxmlformats.org/officeDocument/2006/relationships/image" Target="../media/image196.png"/><Relationship Id="rId5" Type="http://schemas.openxmlformats.org/officeDocument/2006/relationships/image" Target="../media/image197.png"/><Relationship Id="rId6" Type="http://schemas.openxmlformats.org/officeDocument/2006/relationships/image" Target="../media/image198.png"/><Relationship Id="rId7" Type="http://schemas.openxmlformats.org/officeDocument/2006/relationships/image" Target="../media/image199.png"/><Relationship Id="rId8" Type="http://schemas.openxmlformats.org/officeDocument/2006/relationships/image" Target="../media/image200.png"/><Relationship Id="rId9" Type="http://schemas.openxmlformats.org/officeDocument/2006/relationships/image" Target="../media/image201.png"/><Relationship Id="rId10" Type="http://schemas.openxmlformats.org/officeDocument/2006/relationships/image" Target="../media/image202.png"/><Relationship Id="rId11" Type="http://schemas.openxmlformats.org/officeDocument/2006/relationships/image" Target="../media/image203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4.png"/><Relationship Id="rId3" Type="http://schemas.openxmlformats.org/officeDocument/2006/relationships/image" Target="../media/image205.png"/><Relationship Id="rId4" Type="http://schemas.openxmlformats.org/officeDocument/2006/relationships/image" Target="../media/image206.png"/><Relationship Id="rId5" Type="http://schemas.openxmlformats.org/officeDocument/2006/relationships/image" Target="../media/image207.png"/><Relationship Id="rId6" Type="http://schemas.openxmlformats.org/officeDocument/2006/relationships/image" Target="../media/image208.png"/><Relationship Id="rId7" Type="http://schemas.openxmlformats.org/officeDocument/2006/relationships/image" Target="../media/image209.png"/><Relationship Id="rId8" Type="http://schemas.openxmlformats.org/officeDocument/2006/relationships/image" Target="../media/image210.png"/><Relationship Id="rId9" Type="http://schemas.openxmlformats.org/officeDocument/2006/relationships/image" Target="../media/image211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2.png"/><Relationship Id="rId3" Type="http://schemas.openxmlformats.org/officeDocument/2006/relationships/image" Target="../media/image213.png"/><Relationship Id="rId4" Type="http://schemas.openxmlformats.org/officeDocument/2006/relationships/image" Target="../media/image214.png"/><Relationship Id="rId5" Type="http://schemas.openxmlformats.org/officeDocument/2006/relationships/image" Target="../media/image215.png"/><Relationship Id="rId6" Type="http://schemas.openxmlformats.org/officeDocument/2006/relationships/image" Target="../media/image216.png"/><Relationship Id="rId7" Type="http://schemas.openxmlformats.org/officeDocument/2006/relationships/image" Target="../media/image217.png"/><Relationship Id="rId8" Type="http://schemas.openxmlformats.org/officeDocument/2006/relationships/image" Target="../media/image218.png"/><Relationship Id="rId9" Type="http://schemas.openxmlformats.org/officeDocument/2006/relationships/image" Target="../media/image219.png"/><Relationship Id="rId10" Type="http://schemas.openxmlformats.org/officeDocument/2006/relationships/image" Target="../media/image220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1.png"/><Relationship Id="rId3" Type="http://schemas.openxmlformats.org/officeDocument/2006/relationships/image" Target="../media/image222.png"/><Relationship Id="rId4" Type="http://schemas.openxmlformats.org/officeDocument/2006/relationships/image" Target="../media/image223.png"/><Relationship Id="rId5" Type="http://schemas.openxmlformats.org/officeDocument/2006/relationships/image" Target="../media/image224.png"/><Relationship Id="rId6" Type="http://schemas.openxmlformats.org/officeDocument/2006/relationships/image" Target="../media/image225.png"/><Relationship Id="rId7" Type="http://schemas.openxmlformats.org/officeDocument/2006/relationships/image" Target="../media/image226.png"/><Relationship Id="rId8" Type="http://schemas.openxmlformats.org/officeDocument/2006/relationships/image" Target="../media/image227.png"/><Relationship Id="rId9" Type="http://schemas.openxmlformats.org/officeDocument/2006/relationships/image" Target="../media/image228.png"/><Relationship Id="rId10" Type="http://schemas.openxmlformats.org/officeDocument/2006/relationships/image" Target="../media/image229.pn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0.png"/><Relationship Id="rId3" Type="http://schemas.openxmlformats.org/officeDocument/2006/relationships/image" Target="../media/image231.png"/><Relationship Id="rId4" Type="http://schemas.openxmlformats.org/officeDocument/2006/relationships/image" Target="../media/image232.png"/><Relationship Id="rId5" Type="http://schemas.openxmlformats.org/officeDocument/2006/relationships/image" Target="../media/image233.png"/><Relationship Id="rId6" Type="http://schemas.openxmlformats.org/officeDocument/2006/relationships/image" Target="../media/image234.png"/><Relationship Id="rId7" Type="http://schemas.openxmlformats.org/officeDocument/2006/relationships/image" Target="../media/image235.png"/><Relationship Id="rId8" Type="http://schemas.openxmlformats.org/officeDocument/2006/relationships/image" Target="../media/image236.png"/><Relationship Id="rId9" Type="http://schemas.openxmlformats.org/officeDocument/2006/relationships/image" Target="../media/image237.png"/><Relationship Id="rId10" Type="http://schemas.openxmlformats.org/officeDocument/2006/relationships/image" Target="../media/image238.pn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9.png"/><Relationship Id="rId3" Type="http://schemas.openxmlformats.org/officeDocument/2006/relationships/image" Target="../media/image240.png"/><Relationship Id="rId4" Type="http://schemas.openxmlformats.org/officeDocument/2006/relationships/image" Target="../media/image241.pn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2.png"/><Relationship Id="rId3" Type="http://schemas.openxmlformats.org/officeDocument/2006/relationships/image" Target="../media/image243.png"/><Relationship Id="rId4" Type="http://schemas.openxmlformats.org/officeDocument/2006/relationships/image" Target="../media/image244.png"/><Relationship Id="rId5" Type="http://schemas.openxmlformats.org/officeDocument/2006/relationships/image" Target="../media/image245.png"/><Relationship Id="rId6" Type="http://schemas.openxmlformats.org/officeDocument/2006/relationships/image" Target="../media/image246.png"/><Relationship Id="rId7" Type="http://schemas.openxmlformats.org/officeDocument/2006/relationships/image" Target="../media/image247.png"/><Relationship Id="rId8" Type="http://schemas.openxmlformats.org/officeDocument/2006/relationships/image" Target="../media/image248.png"/><Relationship Id="rId9" Type="http://schemas.openxmlformats.org/officeDocument/2006/relationships/image" Target="../media/image249.png"/><Relationship Id="rId10" Type="http://schemas.openxmlformats.org/officeDocument/2006/relationships/image" Target="../media/image250.png"/><Relationship Id="rId11" Type="http://schemas.openxmlformats.org/officeDocument/2006/relationships/image" Target="../media/image251.png"/><Relationship Id="rId12" Type="http://schemas.openxmlformats.org/officeDocument/2006/relationships/image" Target="../media/image252.png"/><Relationship Id="rId13" Type="http://schemas.openxmlformats.org/officeDocument/2006/relationships/image" Target="../media/image253.png"/><Relationship Id="rId14" Type="http://schemas.openxmlformats.org/officeDocument/2006/relationships/image" Target="../media/image254.png"/><Relationship Id="rId15" Type="http://schemas.openxmlformats.org/officeDocument/2006/relationships/image" Target="../media/image255.png"/><Relationship Id="rId16" Type="http://schemas.openxmlformats.org/officeDocument/2006/relationships/image" Target="../media/image256.png"/><Relationship Id="rId17" Type="http://schemas.openxmlformats.org/officeDocument/2006/relationships/image" Target="../media/image257.png"/><Relationship Id="rId18" Type="http://schemas.openxmlformats.org/officeDocument/2006/relationships/image" Target="../media/image258.png"/><Relationship Id="rId19" Type="http://schemas.openxmlformats.org/officeDocument/2006/relationships/image" Target="../media/image259.png"/><Relationship Id="rId20" Type="http://schemas.openxmlformats.org/officeDocument/2006/relationships/image" Target="../media/image260.png"/><Relationship Id="rId21" Type="http://schemas.openxmlformats.org/officeDocument/2006/relationships/image" Target="../media/image261.png"/><Relationship Id="rId22" Type="http://schemas.openxmlformats.org/officeDocument/2006/relationships/image" Target="../media/image262.png"/><Relationship Id="rId23" Type="http://schemas.openxmlformats.org/officeDocument/2006/relationships/image" Target="../media/image263.png"/><Relationship Id="rId24" Type="http://schemas.openxmlformats.org/officeDocument/2006/relationships/image" Target="../media/image264.png"/><Relationship Id="rId25" Type="http://schemas.openxmlformats.org/officeDocument/2006/relationships/image" Target="../media/image265.png"/><Relationship Id="rId26" Type="http://schemas.openxmlformats.org/officeDocument/2006/relationships/image" Target="../media/image266.png"/><Relationship Id="rId27" Type="http://schemas.openxmlformats.org/officeDocument/2006/relationships/image" Target="../media/image267.png"/><Relationship Id="rId28" Type="http://schemas.openxmlformats.org/officeDocument/2006/relationships/image" Target="../media/image268.png"/><Relationship Id="rId29" Type="http://schemas.openxmlformats.org/officeDocument/2006/relationships/image" Target="../media/image269.png"/><Relationship Id="rId30" Type="http://schemas.openxmlformats.org/officeDocument/2006/relationships/image" Target="../media/image270.png"/><Relationship Id="rId31" Type="http://schemas.openxmlformats.org/officeDocument/2006/relationships/image" Target="../media/image271.png"/><Relationship Id="rId32" Type="http://schemas.openxmlformats.org/officeDocument/2006/relationships/image" Target="../media/image272.png"/><Relationship Id="rId33" Type="http://schemas.openxmlformats.org/officeDocument/2006/relationships/image" Target="../media/image273.png"/><Relationship Id="rId34" Type="http://schemas.openxmlformats.org/officeDocument/2006/relationships/image" Target="../media/image274.png"/><Relationship Id="rId35" Type="http://schemas.openxmlformats.org/officeDocument/2006/relationships/image" Target="../media/image275.png"/><Relationship Id="rId36" Type="http://schemas.openxmlformats.org/officeDocument/2006/relationships/image" Target="../media/image276.png"/><Relationship Id="rId37" Type="http://schemas.openxmlformats.org/officeDocument/2006/relationships/image" Target="../media/image277.png"/><Relationship Id="rId38" Type="http://schemas.openxmlformats.org/officeDocument/2006/relationships/image" Target="../media/image278.png"/><Relationship Id="rId39" Type="http://schemas.openxmlformats.org/officeDocument/2006/relationships/image" Target="../media/image279.png"/><Relationship Id="rId40" Type="http://schemas.openxmlformats.org/officeDocument/2006/relationships/image" Target="../media/image280.png"/><Relationship Id="rId41" Type="http://schemas.openxmlformats.org/officeDocument/2006/relationships/image" Target="../media/image281.png"/><Relationship Id="rId42" Type="http://schemas.openxmlformats.org/officeDocument/2006/relationships/image" Target="../media/image282.png"/><Relationship Id="rId43" Type="http://schemas.openxmlformats.org/officeDocument/2006/relationships/image" Target="../media/image283.png"/><Relationship Id="rId44" Type="http://schemas.openxmlformats.org/officeDocument/2006/relationships/image" Target="../media/image284.png"/><Relationship Id="rId45" Type="http://schemas.openxmlformats.org/officeDocument/2006/relationships/image" Target="../media/image285.png"/><Relationship Id="rId46" Type="http://schemas.openxmlformats.org/officeDocument/2006/relationships/image" Target="../media/image286.png"/><Relationship Id="rId47" Type="http://schemas.openxmlformats.org/officeDocument/2006/relationships/image" Target="../media/image287.png"/><Relationship Id="rId48" Type="http://schemas.openxmlformats.org/officeDocument/2006/relationships/image" Target="../media/image288.png"/><Relationship Id="rId49" Type="http://schemas.openxmlformats.org/officeDocument/2006/relationships/image" Target="../media/image289.png"/><Relationship Id="rId50" Type="http://schemas.openxmlformats.org/officeDocument/2006/relationships/image" Target="../media/image290.png"/><Relationship Id="rId51" Type="http://schemas.openxmlformats.org/officeDocument/2006/relationships/image" Target="../media/image291.png"/><Relationship Id="rId52" Type="http://schemas.openxmlformats.org/officeDocument/2006/relationships/image" Target="../media/image292.png"/><Relationship Id="rId53" Type="http://schemas.openxmlformats.org/officeDocument/2006/relationships/image" Target="../media/image293.png"/><Relationship Id="rId54" Type="http://schemas.openxmlformats.org/officeDocument/2006/relationships/image" Target="../media/image294.png"/><Relationship Id="rId55" Type="http://schemas.openxmlformats.org/officeDocument/2006/relationships/image" Target="../media/image295.png"/><Relationship Id="rId56" Type="http://schemas.openxmlformats.org/officeDocument/2006/relationships/image" Target="../media/image296.png"/><Relationship Id="rId57" Type="http://schemas.openxmlformats.org/officeDocument/2006/relationships/image" Target="../media/image297.png"/><Relationship Id="rId58" Type="http://schemas.openxmlformats.org/officeDocument/2006/relationships/image" Target="../media/image298.png"/><Relationship Id="rId59" Type="http://schemas.openxmlformats.org/officeDocument/2006/relationships/image" Target="../media/image299.png"/><Relationship Id="rId60" Type="http://schemas.openxmlformats.org/officeDocument/2006/relationships/image" Target="../media/image300.png"/><Relationship Id="rId61" Type="http://schemas.openxmlformats.org/officeDocument/2006/relationships/image" Target="../media/image301.png"/><Relationship Id="rId62" Type="http://schemas.openxmlformats.org/officeDocument/2006/relationships/image" Target="../media/image302.png"/><Relationship Id="rId63" Type="http://schemas.openxmlformats.org/officeDocument/2006/relationships/image" Target="../media/image303.png"/><Relationship Id="rId64" Type="http://schemas.openxmlformats.org/officeDocument/2006/relationships/image" Target="../media/image304.png"/><Relationship Id="rId65" Type="http://schemas.openxmlformats.org/officeDocument/2006/relationships/image" Target="../media/image305.png"/><Relationship Id="rId66" Type="http://schemas.openxmlformats.org/officeDocument/2006/relationships/image" Target="../media/image306.png"/><Relationship Id="rId67" Type="http://schemas.openxmlformats.org/officeDocument/2006/relationships/image" Target="../media/image307.png"/><Relationship Id="rId68" Type="http://schemas.openxmlformats.org/officeDocument/2006/relationships/image" Target="../media/image308.png"/><Relationship Id="rId69" Type="http://schemas.openxmlformats.org/officeDocument/2006/relationships/image" Target="../media/image309.png"/><Relationship Id="rId70" Type="http://schemas.openxmlformats.org/officeDocument/2006/relationships/image" Target="../media/image310.png"/><Relationship Id="rId71" Type="http://schemas.openxmlformats.org/officeDocument/2006/relationships/image" Target="../media/image311.png"/><Relationship Id="rId72" Type="http://schemas.openxmlformats.org/officeDocument/2006/relationships/image" Target="../media/image312.png"/><Relationship Id="rId73" Type="http://schemas.openxmlformats.org/officeDocument/2006/relationships/image" Target="../media/image313.png"/><Relationship Id="rId74" Type="http://schemas.openxmlformats.org/officeDocument/2006/relationships/image" Target="../media/image314.png"/><Relationship Id="rId75" Type="http://schemas.openxmlformats.org/officeDocument/2006/relationships/image" Target="../media/image315.png"/><Relationship Id="rId76" Type="http://schemas.openxmlformats.org/officeDocument/2006/relationships/image" Target="../media/image316.png"/><Relationship Id="rId77" Type="http://schemas.openxmlformats.org/officeDocument/2006/relationships/image" Target="../media/image317.png"/><Relationship Id="rId78" Type="http://schemas.openxmlformats.org/officeDocument/2006/relationships/image" Target="../media/image318.png"/><Relationship Id="rId79" Type="http://schemas.openxmlformats.org/officeDocument/2006/relationships/image" Target="../media/image319.png"/><Relationship Id="rId80" Type="http://schemas.openxmlformats.org/officeDocument/2006/relationships/image" Target="../media/image320.png"/><Relationship Id="rId81" Type="http://schemas.openxmlformats.org/officeDocument/2006/relationships/image" Target="../media/image321.png"/><Relationship Id="rId82" Type="http://schemas.openxmlformats.org/officeDocument/2006/relationships/image" Target="../media/image322.png"/><Relationship Id="rId83" Type="http://schemas.openxmlformats.org/officeDocument/2006/relationships/image" Target="../media/image323.png"/><Relationship Id="rId84" Type="http://schemas.openxmlformats.org/officeDocument/2006/relationships/image" Target="../media/image324.png"/><Relationship Id="rId85" Type="http://schemas.openxmlformats.org/officeDocument/2006/relationships/image" Target="../media/image325.png"/><Relationship Id="rId86" Type="http://schemas.openxmlformats.org/officeDocument/2006/relationships/image" Target="../media/image326.pn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7.png"/><Relationship Id="rId3" Type="http://schemas.openxmlformats.org/officeDocument/2006/relationships/image" Target="../media/image328.png"/><Relationship Id="rId4" Type="http://schemas.openxmlformats.org/officeDocument/2006/relationships/image" Target="../media/image329.png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0.png"/><Relationship Id="rId3" Type="http://schemas.openxmlformats.org/officeDocument/2006/relationships/image" Target="../media/image331.png"/><Relationship Id="rId4" Type="http://schemas.openxmlformats.org/officeDocument/2006/relationships/image" Target="../media/image332.png"/><Relationship Id="rId5" Type="http://schemas.openxmlformats.org/officeDocument/2006/relationships/image" Target="../media/image333.png"/><Relationship Id="rId6" Type="http://schemas.openxmlformats.org/officeDocument/2006/relationships/image" Target="../media/image334.png"/><Relationship Id="rId7" Type="http://schemas.openxmlformats.org/officeDocument/2006/relationships/image" Target="../media/image335.png"/><Relationship Id="rId8" Type="http://schemas.openxmlformats.org/officeDocument/2006/relationships/image" Target="../media/image336.png"/><Relationship Id="rId9" Type="http://schemas.openxmlformats.org/officeDocument/2006/relationships/image" Target="../media/image337.png"/><Relationship Id="rId10" Type="http://schemas.openxmlformats.org/officeDocument/2006/relationships/image" Target="../media/image338.png"/><Relationship Id="rId11" Type="http://schemas.openxmlformats.org/officeDocument/2006/relationships/image" Target="../media/image339.png"/><Relationship Id="rId12" Type="http://schemas.openxmlformats.org/officeDocument/2006/relationships/image" Target="../media/image340.png"/><Relationship Id="rId13" Type="http://schemas.openxmlformats.org/officeDocument/2006/relationships/image" Target="../media/image341.png"/><Relationship Id="rId14" Type="http://schemas.openxmlformats.org/officeDocument/2006/relationships/image" Target="../media/image342.png"/><Relationship Id="rId15" Type="http://schemas.openxmlformats.org/officeDocument/2006/relationships/image" Target="../media/image343.png"/><Relationship Id="rId16" Type="http://schemas.openxmlformats.org/officeDocument/2006/relationships/image" Target="../media/image344.png"/><Relationship Id="rId17" Type="http://schemas.openxmlformats.org/officeDocument/2006/relationships/image" Target="../media/image345.png"/><Relationship Id="rId18" Type="http://schemas.openxmlformats.org/officeDocument/2006/relationships/image" Target="../media/image346.png"/><Relationship Id="rId19" Type="http://schemas.openxmlformats.org/officeDocument/2006/relationships/image" Target="../media/image347.png"/><Relationship Id="rId20" Type="http://schemas.openxmlformats.org/officeDocument/2006/relationships/image" Target="../media/image348.png"/><Relationship Id="rId21" Type="http://schemas.openxmlformats.org/officeDocument/2006/relationships/image" Target="../media/image349.png"/><Relationship Id="rId22" Type="http://schemas.openxmlformats.org/officeDocument/2006/relationships/image" Target="../media/image350.png"/><Relationship Id="rId23" Type="http://schemas.openxmlformats.org/officeDocument/2006/relationships/image" Target="../media/image351.png"/><Relationship Id="rId24" Type="http://schemas.openxmlformats.org/officeDocument/2006/relationships/image" Target="../media/image352.png"/><Relationship Id="rId25" Type="http://schemas.openxmlformats.org/officeDocument/2006/relationships/image" Target="../media/image353.png"/><Relationship Id="rId26" Type="http://schemas.openxmlformats.org/officeDocument/2006/relationships/image" Target="../media/image354.png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5.png"/><Relationship Id="rId3" Type="http://schemas.openxmlformats.org/officeDocument/2006/relationships/image" Target="../media/image356.png"/><Relationship Id="rId4" Type="http://schemas.openxmlformats.org/officeDocument/2006/relationships/image" Target="../media/image357.png"/><Relationship Id="rId5" Type="http://schemas.openxmlformats.org/officeDocument/2006/relationships/image" Target="../media/image358.png"/><Relationship Id="rId6" Type="http://schemas.openxmlformats.org/officeDocument/2006/relationships/image" Target="../media/image359.png"/><Relationship Id="rId7" Type="http://schemas.openxmlformats.org/officeDocument/2006/relationships/image" Target="../media/image360.png"/><Relationship Id="rId8" Type="http://schemas.openxmlformats.org/officeDocument/2006/relationships/image" Target="../media/image361.png"/><Relationship Id="rId9" Type="http://schemas.openxmlformats.org/officeDocument/2006/relationships/image" Target="../media/image362.png"/><Relationship Id="rId10" Type="http://schemas.openxmlformats.org/officeDocument/2006/relationships/image" Target="../media/image363.png"/><Relationship Id="rId11" Type="http://schemas.openxmlformats.org/officeDocument/2006/relationships/image" Target="../media/image364.png"/><Relationship Id="rId12" Type="http://schemas.openxmlformats.org/officeDocument/2006/relationships/image" Target="../media/image365.png"/><Relationship Id="rId13" Type="http://schemas.openxmlformats.org/officeDocument/2006/relationships/image" Target="../media/image366.png"/><Relationship Id="rId14" Type="http://schemas.openxmlformats.org/officeDocument/2006/relationships/image" Target="../media/image367.png"/><Relationship Id="rId15" Type="http://schemas.openxmlformats.org/officeDocument/2006/relationships/image" Target="../media/image368.png"/><Relationship Id="rId16" Type="http://schemas.openxmlformats.org/officeDocument/2006/relationships/image" Target="../media/image369.png"/><Relationship Id="rId17" Type="http://schemas.openxmlformats.org/officeDocument/2006/relationships/image" Target="../media/image370.png"/><Relationship Id="rId18" Type="http://schemas.openxmlformats.org/officeDocument/2006/relationships/image" Target="../media/image371.png"/><Relationship Id="rId19" Type="http://schemas.openxmlformats.org/officeDocument/2006/relationships/image" Target="../media/image372.png"/><Relationship Id="rId20" Type="http://schemas.openxmlformats.org/officeDocument/2006/relationships/image" Target="../media/image373.png"/><Relationship Id="rId21" Type="http://schemas.openxmlformats.org/officeDocument/2006/relationships/image" Target="../media/image374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image" Target="../media/image23.png"/></Relationships>
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75.png"/><Relationship Id="rId3" Type="http://schemas.openxmlformats.org/officeDocument/2006/relationships/image" Target="../media/image376.png"/><Relationship Id="rId4" Type="http://schemas.openxmlformats.org/officeDocument/2006/relationships/image" Target="../media/image377.png"/><Relationship Id="rId5" Type="http://schemas.openxmlformats.org/officeDocument/2006/relationships/image" Target="../media/image378.png"/><Relationship Id="rId6" Type="http://schemas.openxmlformats.org/officeDocument/2006/relationships/image" Target="../media/image379.png"/><Relationship Id="rId7" Type="http://schemas.openxmlformats.org/officeDocument/2006/relationships/image" Target="../media/image380.png"/><Relationship Id="rId8" Type="http://schemas.openxmlformats.org/officeDocument/2006/relationships/image" Target="../media/image381.png"/><Relationship Id="rId9" Type="http://schemas.openxmlformats.org/officeDocument/2006/relationships/image" Target="../media/image382.png"/><Relationship Id="rId10" Type="http://schemas.openxmlformats.org/officeDocument/2006/relationships/image" Target="../media/image383.png"/><Relationship Id="rId11" Type="http://schemas.openxmlformats.org/officeDocument/2006/relationships/image" Target="../media/image384.png"/><Relationship Id="rId12" Type="http://schemas.openxmlformats.org/officeDocument/2006/relationships/image" Target="../media/image385.png"/><Relationship Id="rId13" Type="http://schemas.openxmlformats.org/officeDocument/2006/relationships/image" Target="../media/image386.png"/><Relationship Id="rId14" Type="http://schemas.openxmlformats.org/officeDocument/2006/relationships/image" Target="../media/image387.png"/><Relationship Id="rId15" Type="http://schemas.openxmlformats.org/officeDocument/2006/relationships/image" Target="../media/image388.png"/><Relationship Id="rId16" Type="http://schemas.openxmlformats.org/officeDocument/2006/relationships/image" Target="../media/image389.png"/><Relationship Id="rId17" Type="http://schemas.openxmlformats.org/officeDocument/2006/relationships/image" Target="../media/image390.png"/><Relationship Id="rId18" Type="http://schemas.openxmlformats.org/officeDocument/2006/relationships/image" Target="../media/image391.png"/><Relationship Id="rId19" Type="http://schemas.openxmlformats.org/officeDocument/2006/relationships/image" Target="../media/image392.png"/><Relationship Id="rId20" Type="http://schemas.openxmlformats.org/officeDocument/2006/relationships/image" Target="../media/image393.png"/><Relationship Id="rId21" Type="http://schemas.openxmlformats.org/officeDocument/2006/relationships/image" Target="../media/image394.png"/><Relationship Id="rId22" Type="http://schemas.openxmlformats.org/officeDocument/2006/relationships/image" Target="../media/image395.png"/><Relationship Id="rId23" Type="http://schemas.openxmlformats.org/officeDocument/2006/relationships/image" Target="../media/image396.png"/><Relationship Id="rId24" Type="http://schemas.openxmlformats.org/officeDocument/2006/relationships/image" Target="../media/image397.png"/><Relationship Id="rId25" Type="http://schemas.openxmlformats.org/officeDocument/2006/relationships/image" Target="../media/image398.png"/><Relationship Id="rId26" Type="http://schemas.openxmlformats.org/officeDocument/2006/relationships/image" Target="../media/image399.png"/><Relationship Id="rId27" Type="http://schemas.openxmlformats.org/officeDocument/2006/relationships/image" Target="../media/image400.png"/><Relationship Id="rId28" Type="http://schemas.openxmlformats.org/officeDocument/2006/relationships/image" Target="../media/image401.png"/><Relationship Id="rId29" Type="http://schemas.openxmlformats.org/officeDocument/2006/relationships/image" Target="../media/image402.png"/></Relationships>

</file>

<file path=ppt/slides/_rels/slide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03.png"/><Relationship Id="rId3" Type="http://schemas.openxmlformats.org/officeDocument/2006/relationships/image" Target="../media/image404.png"/><Relationship Id="rId4" Type="http://schemas.openxmlformats.org/officeDocument/2006/relationships/image" Target="../media/image405.png"/></Relationships>

</file>

<file path=ppt/slides/_rels/slide3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06.png"/><Relationship Id="rId3" Type="http://schemas.openxmlformats.org/officeDocument/2006/relationships/image" Target="../media/image407.png"/><Relationship Id="rId4" Type="http://schemas.openxmlformats.org/officeDocument/2006/relationships/image" Target="../media/image408.png"/><Relationship Id="rId5" Type="http://schemas.openxmlformats.org/officeDocument/2006/relationships/image" Target="../media/image409.png"/><Relationship Id="rId6" Type="http://schemas.openxmlformats.org/officeDocument/2006/relationships/image" Target="../media/image410.png"/><Relationship Id="rId7" Type="http://schemas.openxmlformats.org/officeDocument/2006/relationships/image" Target="../media/image411.png"/><Relationship Id="rId8" Type="http://schemas.openxmlformats.org/officeDocument/2006/relationships/image" Target="../media/image412.png"/><Relationship Id="rId9" Type="http://schemas.openxmlformats.org/officeDocument/2006/relationships/image" Target="../media/image413.png"/><Relationship Id="rId10" Type="http://schemas.openxmlformats.org/officeDocument/2006/relationships/image" Target="../media/image414.png"/><Relationship Id="rId11" Type="http://schemas.openxmlformats.org/officeDocument/2006/relationships/image" Target="../media/image415.png"/><Relationship Id="rId12" Type="http://schemas.openxmlformats.org/officeDocument/2006/relationships/image" Target="../media/image416.png"/><Relationship Id="rId13" Type="http://schemas.openxmlformats.org/officeDocument/2006/relationships/image" Target="../media/image417.png"/><Relationship Id="rId14" Type="http://schemas.openxmlformats.org/officeDocument/2006/relationships/image" Target="../media/image418.png"/><Relationship Id="rId15" Type="http://schemas.openxmlformats.org/officeDocument/2006/relationships/image" Target="../media/image419.png"/></Relationships>

</file>

<file path=ppt/slides/_rels/slide3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20.png"/><Relationship Id="rId3" Type="http://schemas.openxmlformats.org/officeDocument/2006/relationships/image" Target="../media/image421.png"/><Relationship Id="rId4" Type="http://schemas.openxmlformats.org/officeDocument/2006/relationships/image" Target="../media/image422.png"/><Relationship Id="rId5" Type="http://schemas.openxmlformats.org/officeDocument/2006/relationships/image" Target="../media/image423.png"/><Relationship Id="rId6" Type="http://schemas.openxmlformats.org/officeDocument/2006/relationships/image" Target="../media/image424.png"/><Relationship Id="rId7" Type="http://schemas.openxmlformats.org/officeDocument/2006/relationships/image" Target="../media/image425.png"/><Relationship Id="rId8" Type="http://schemas.openxmlformats.org/officeDocument/2006/relationships/image" Target="../media/image426.png"/><Relationship Id="rId9" Type="http://schemas.openxmlformats.org/officeDocument/2006/relationships/image" Target="../media/image427.png"/><Relationship Id="rId10" Type="http://schemas.openxmlformats.org/officeDocument/2006/relationships/image" Target="../media/image428.png"/><Relationship Id="rId11" Type="http://schemas.openxmlformats.org/officeDocument/2006/relationships/image" Target="../media/image429.png"/><Relationship Id="rId12" Type="http://schemas.openxmlformats.org/officeDocument/2006/relationships/image" Target="../media/image430.png"/><Relationship Id="rId13" Type="http://schemas.openxmlformats.org/officeDocument/2006/relationships/image" Target="../media/image431.png"/></Relationships>

</file>

<file path=ppt/slides/_rels/slide3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32.png"/><Relationship Id="rId3" Type="http://schemas.openxmlformats.org/officeDocument/2006/relationships/image" Target="../media/image433.png"/><Relationship Id="rId4" Type="http://schemas.openxmlformats.org/officeDocument/2006/relationships/image" Target="../media/image434.png"/></Relationships>

</file>

<file path=ppt/slides/_rels/slide3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35.png"/><Relationship Id="rId3" Type="http://schemas.openxmlformats.org/officeDocument/2006/relationships/image" Target="../media/image436.png"/><Relationship Id="rId4" Type="http://schemas.openxmlformats.org/officeDocument/2006/relationships/image" Target="../media/image437.png"/><Relationship Id="rId5" Type="http://schemas.openxmlformats.org/officeDocument/2006/relationships/image" Target="../media/image438.png"/><Relationship Id="rId6" Type="http://schemas.openxmlformats.org/officeDocument/2006/relationships/image" Target="../media/image439.png"/></Relationships>

</file>

<file path=ppt/slides/_rels/slide3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40.png"/><Relationship Id="rId3" Type="http://schemas.openxmlformats.org/officeDocument/2006/relationships/image" Target="../media/image441.png"/><Relationship Id="rId4" Type="http://schemas.openxmlformats.org/officeDocument/2006/relationships/image" Target="../media/image442.png"/><Relationship Id="rId5" Type="http://schemas.openxmlformats.org/officeDocument/2006/relationships/image" Target="../media/image443.png"/><Relationship Id="rId6" Type="http://schemas.openxmlformats.org/officeDocument/2006/relationships/image" Target="../media/image444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28.png"/><Relationship Id="rId7" Type="http://schemas.openxmlformats.org/officeDocument/2006/relationships/image" Target="../media/image29.png"/><Relationship Id="rId8" Type="http://schemas.openxmlformats.org/officeDocument/2006/relationships/image" Target="../media/image30.png"/><Relationship Id="rId9" Type="http://schemas.openxmlformats.org/officeDocument/2006/relationships/image" Target="../media/image31.png"/><Relationship Id="rId10" Type="http://schemas.openxmlformats.org/officeDocument/2006/relationships/image" Target="../media/image32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Relationship Id="rId4" Type="http://schemas.openxmlformats.org/officeDocument/2006/relationships/image" Target="../media/image35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6" Type="http://schemas.openxmlformats.org/officeDocument/2006/relationships/image" Target="../media/image40.png"/><Relationship Id="rId7" Type="http://schemas.openxmlformats.org/officeDocument/2006/relationships/image" Target="../media/image41.png"/><Relationship Id="rId8" Type="http://schemas.openxmlformats.org/officeDocument/2006/relationships/image" Target="../media/image42.png"/><Relationship Id="rId9" Type="http://schemas.openxmlformats.org/officeDocument/2006/relationships/image" Target="../media/image43.png"/><Relationship Id="rId10" Type="http://schemas.openxmlformats.org/officeDocument/2006/relationships/image" Target="../media/image44.png"/><Relationship Id="rId11" Type="http://schemas.openxmlformats.org/officeDocument/2006/relationships/image" Target="../media/image45.png"/><Relationship Id="rId12" Type="http://schemas.openxmlformats.org/officeDocument/2006/relationships/image" Target="../media/image46.png"/><Relationship Id="rId13" Type="http://schemas.openxmlformats.org/officeDocument/2006/relationships/image" Target="../media/image47.png"/><Relationship Id="rId14" Type="http://schemas.openxmlformats.org/officeDocument/2006/relationships/image" Target="../media/image48.png"/><Relationship Id="rId15" Type="http://schemas.openxmlformats.org/officeDocument/2006/relationships/image" Target="../media/image49.png"/><Relationship Id="rId16" Type="http://schemas.openxmlformats.org/officeDocument/2006/relationships/image" Target="../media/image50.png"/><Relationship Id="rId17" Type="http://schemas.openxmlformats.org/officeDocument/2006/relationships/image" Target="../media/image51.png"/><Relationship Id="rId18" Type="http://schemas.openxmlformats.org/officeDocument/2006/relationships/image" Target="../media/image52.png"/><Relationship Id="rId19" Type="http://schemas.openxmlformats.org/officeDocument/2006/relationships/image" Target="../media/image53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4.png"/><Relationship Id="rId3" Type="http://schemas.openxmlformats.org/officeDocument/2006/relationships/image" Target="../media/image55.png"/><Relationship Id="rId4" Type="http://schemas.openxmlformats.org/officeDocument/2006/relationships/image" Target="../media/image56.png"/><Relationship Id="rId5" Type="http://schemas.openxmlformats.org/officeDocument/2006/relationships/image" Target="../media/image57.png"/><Relationship Id="rId6" Type="http://schemas.openxmlformats.org/officeDocument/2006/relationships/image" Target="../media/image58.png"/><Relationship Id="rId7" Type="http://schemas.openxmlformats.org/officeDocument/2006/relationships/image" Target="../media/image59.png"/><Relationship Id="rId8" Type="http://schemas.openxmlformats.org/officeDocument/2006/relationships/image" Target="../media/image60.png"/><Relationship Id="rId9" Type="http://schemas.openxmlformats.org/officeDocument/2006/relationships/image" Target="../media/image61.png"/><Relationship Id="rId10" Type="http://schemas.openxmlformats.org/officeDocument/2006/relationships/image" Target="../media/image62.png"/><Relationship Id="rId11" Type="http://schemas.openxmlformats.org/officeDocument/2006/relationships/image" Target="../media/image63.png"/><Relationship Id="rId12" Type="http://schemas.openxmlformats.org/officeDocument/2006/relationships/image" Target="../media/image64.png"/><Relationship Id="rId13" Type="http://schemas.openxmlformats.org/officeDocument/2006/relationships/image" Target="../media/image65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6.png"/><Relationship Id="rId3" Type="http://schemas.openxmlformats.org/officeDocument/2006/relationships/image" Target="../media/image67.png"/><Relationship Id="rId4" Type="http://schemas.openxmlformats.org/officeDocument/2006/relationships/image" Target="../media/image68.png"/><Relationship Id="rId5" Type="http://schemas.openxmlformats.org/officeDocument/2006/relationships/image" Target="../media/image69.png"/><Relationship Id="rId6" Type="http://schemas.openxmlformats.org/officeDocument/2006/relationships/image" Target="../media/image70.png"/><Relationship Id="rId7" Type="http://schemas.openxmlformats.org/officeDocument/2006/relationships/image" Target="../media/image71.png"/><Relationship Id="rId8" Type="http://schemas.openxmlformats.org/officeDocument/2006/relationships/image" Target="../media/image72.png"/><Relationship Id="rId9" Type="http://schemas.openxmlformats.org/officeDocument/2006/relationships/image" Target="../media/image73.png"/><Relationship Id="rId10" Type="http://schemas.openxmlformats.org/officeDocument/2006/relationships/image" Target="../media/image74.png"/><Relationship Id="rId11" Type="http://schemas.openxmlformats.org/officeDocument/2006/relationships/image" Target="../media/image75.png"/><Relationship Id="rId12" Type="http://schemas.openxmlformats.org/officeDocument/2006/relationships/image" Target="../media/image76.png"/><Relationship Id="rId13" Type="http://schemas.openxmlformats.org/officeDocument/2006/relationships/image" Target="../media/image77.png"/><Relationship Id="rId14" Type="http://schemas.openxmlformats.org/officeDocument/2006/relationships/image" Target="../media/image78.png"/><Relationship Id="rId15" Type="http://schemas.openxmlformats.org/officeDocument/2006/relationships/image" Target="../media/image79.png"/><Relationship Id="rId16" Type="http://schemas.openxmlformats.org/officeDocument/2006/relationships/image" Target="../media/image80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1.png"/><Relationship Id="rId3" Type="http://schemas.openxmlformats.org/officeDocument/2006/relationships/image" Target="../media/image82.png"/><Relationship Id="rId4" Type="http://schemas.openxmlformats.org/officeDocument/2006/relationships/image" Target="../media/image83.png"/><Relationship Id="rId5" Type="http://schemas.openxmlformats.org/officeDocument/2006/relationships/image" Target="../media/image84.png"/><Relationship Id="rId6" Type="http://schemas.openxmlformats.org/officeDocument/2006/relationships/image" Target="../media/image85.png"/><Relationship Id="rId7" Type="http://schemas.openxmlformats.org/officeDocument/2006/relationships/image" Target="../media/image86.png"/><Relationship Id="rId8" Type="http://schemas.openxmlformats.org/officeDocument/2006/relationships/image" Target="../media/image87.png"/><Relationship Id="rId9" Type="http://schemas.openxmlformats.org/officeDocument/2006/relationships/image" Target="../media/image88.png"/><Relationship Id="rId10" Type="http://schemas.openxmlformats.org/officeDocument/2006/relationships/image" Target="../media/image89.png"/><Relationship Id="rId11" Type="http://schemas.openxmlformats.org/officeDocument/2006/relationships/image" Target="../media/image90.png"/><Relationship Id="rId12" Type="http://schemas.openxmlformats.org/officeDocument/2006/relationships/image" Target="../media/image91.png"/><Relationship Id="rId13" Type="http://schemas.openxmlformats.org/officeDocument/2006/relationships/image" Target="../media/image92.png"/><Relationship Id="rId14" Type="http://schemas.openxmlformats.org/officeDocument/2006/relationships/image" Target="../media/image93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C2C2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625397" y="1777857"/>
            <a:ext cx="11034921" cy="6729999"/>
            <a:chOff x="3625397" y="1777857"/>
            <a:chExt cx="11034921" cy="672999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25397" y="1777857"/>
              <a:ext cx="11034921" cy="672999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266671" y="2290395"/>
            <a:ext cx="9152381" cy="248571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916420" y="4245163"/>
            <a:ext cx="5704762" cy="58095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737420" y="7294884"/>
            <a:ext cx="5323810" cy="55238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C2C2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349238" y="199291"/>
            <a:ext cx="10981390" cy="2600331"/>
            <a:chOff x="3349238" y="199291"/>
            <a:chExt cx="10981390" cy="260033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39223" y="-110724"/>
              <a:ext cx="3809524" cy="3714286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87541" y="1850303"/>
              <a:ext cx="1923810" cy="800000"/>
            </a:xfrm>
            <a:prstGeom prst="rect">
              <a:avLst/>
            </a:prstGeom>
          </p:spPr>
        </p:pic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54873" y="611825"/>
              <a:ext cx="4171429" cy="1228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53369" y="3381478"/>
            <a:ext cx="8189488" cy="5531866"/>
            <a:chOff x="953369" y="3381478"/>
            <a:chExt cx="8189488" cy="553186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53369" y="3381478"/>
              <a:ext cx="8189488" cy="5531866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501955" y="5050437"/>
            <a:ext cx="5504762" cy="2580952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477172" y="4065962"/>
            <a:ext cx="2323810" cy="83809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1025096" y="8181287"/>
            <a:ext cx="2790857" cy="2283429"/>
            <a:chOff x="-1025096" y="8181287"/>
            <a:chExt cx="2790857" cy="228342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2275904" y="7187622"/>
              <a:ext cx="5590476" cy="4571429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1025096" y="8181287"/>
              <a:ext cx="2790857" cy="2283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270732" y="-95238"/>
            <a:ext cx="6171429" cy="2283429"/>
            <a:chOff x="12270732" y="-95238"/>
            <a:chExt cx="6171429" cy="228342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10800000">
              <a:off x="9334209" y="-1088903"/>
              <a:ext cx="12342857" cy="4571429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10800000">
              <a:off x="12270732" y="-95238"/>
              <a:ext cx="6171429" cy="22834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C2C2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349238" y="199291"/>
            <a:ext cx="10981390" cy="2600331"/>
            <a:chOff x="3349238" y="199291"/>
            <a:chExt cx="10981390" cy="260033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39223" y="-110724"/>
              <a:ext cx="3809524" cy="3714286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87541" y="1850303"/>
              <a:ext cx="1923810" cy="800000"/>
            </a:xfrm>
            <a:prstGeom prst="rect">
              <a:avLst/>
            </a:prstGeom>
          </p:spPr>
        </p:pic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54873" y="611825"/>
              <a:ext cx="4171429" cy="1228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24856" y="2978625"/>
            <a:ext cx="6491017" cy="6657453"/>
            <a:chOff x="1624856" y="2978625"/>
            <a:chExt cx="6491017" cy="665745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24856" y="2978625"/>
              <a:ext cx="6491017" cy="6657453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097021" y="4747227"/>
            <a:ext cx="7295238" cy="2400000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068938" y="3332962"/>
            <a:ext cx="2028571" cy="83809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1025096" y="8181287"/>
            <a:ext cx="2818396" cy="2283429"/>
            <a:chOff x="-1025096" y="8181287"/>
            <a:chExt cx="2818396" cy="228342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2285428" y="7187622"/>
              <a:ext cx="5638095" cy="4571429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1025096" y="8181287"/>
              <a:ext cx="2818396" cy="2283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270732" y="-95238"/>
            <a:ext cx="6171429" cy="2283429"/>
            <a:chOff x="12270732" y="-95238"/>
            <a:chExt cx="6171429" cy="228342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10800000">
              <a:off x="9334209" y="-1088903"/>
              <a:ext cx="12342857" cy="4571429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10800000">
              <a:off x="12270732" y="-95238"/>
              <a:ext cx="6171429" cy="22834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C2C2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34134" y="2938382"/>
            <a:ext cx="6608788" cy="6830788"/>
            <a:chOff x="1134134" y="2938382"/>
            <a:chExt cx="6608788" cy="683078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34134" y="2938382"/>
              <a:ext cx="6608788" cy="683078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349238" y="199291"/>
            <a:ext cx="10981390" cy="2600331"/>
            <a:chOff x="3349238" y="199291"/>
            <a:chExt cx="10981390" cy="260033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39223" y="-110724"/>
              <a:ext cx="3809524" cy="3714286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87541" y="1850303"/>
              <a:ext cx="1923810" cy="800000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754873" y="611825"/>
              <a:ext cx="4171429" cy="122857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794095" y="4638534"/>
            <a:ext cx="7828571" cy="2104762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769308" y="3339846"/>
            <a:ext cx="1857143" cy="83809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1025096" y="8181287"/>
            <a:ext cx="2159230" cy="2283429"/>
            <a:chOff x="-1025096" y="8181287"/>
            <a:chExt cx="2159230" cy="228342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1969700" y="7179541"/>
              <a:ext cx="4323810" cy="4571429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1025096" y="8181287"/>
              <a:ext cx="2159230" cy="2283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270732" y="-95238"/>
            <a:ext cx="6171429" cy="2283429"/>
            <a:chOff x="12270732" y="-95238"/>
            <a:chExt cx="6171429" cy="228342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10800000">
              <a:off x="9334209" y="-1088903"/>
              <a:ext cx="12342857" cy="4571429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10800000">
              <a:off x="12270732" y="-95238"/>
              <a:ext cx="6171429" cy="22834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C2C2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349238" y="199291"/>
            <a:ext cx="10981390" cy="2600331"/>
            <a:chOff x="3349238" y="199291"/>
            <a:chExt cx="10981390" cy="260033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39223" y="-110724"/>
              <a:ext cx="3809524" cy="3714286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87541" y="1850303"/>
              <a:ext cx="2171429" cy="800000"/>
            </a:xfrm>
            <a:prstGeom prst="rect">
              <a:avLst/>
            </a:prstGeom>
          </p:spPr>
        </p:pic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54873" y="611825"/>
              <a:ext cx="4171429" cy="1228571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08905" y="5107381"/>
            <a:ext cx="4866667" cy="1133333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84153" y="3722606"/>
            <a:ext cx="2580952" cy="83809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1025096" y="8181287"/>
            <a:ext cx="4030100" cy="2283429"/>
            <a:chOff x="-1025096" y="8181287"/>
            <a:chExt cx="4030100" cy="228342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2894952" y="7187622"/>
              <a:ext cx="8066667" cy="4571429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1025096" y="8181287"/>
              <a:ext cx="4030100" cy="2283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270732" y="-95238"/>
            <a:ext cx="6171429" cy="2283429"/>
            <a:chOff x="12270732" y="-95238"/>
            <a:chExt cx="6171429" cy="228342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10800000">
              <a:off x="9334209" y="-1088903"/>
              <a:ext cx="12342857" cy="4571429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10800000">
              <a:off x="12270732" y="-95238"/>
              <a:ext cx="6171429" cy="2283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241816" y="3200430"/>
            <a:ext cx="9286306" cy="6384335"/>
            <a:chOff x="8241816" y="3200430"/>
            <a:chExt cx="9286306" cy="638433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241816" y="3200430"/>
              <a:ext cx="9286306" cy="638433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C2C2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349238" y="199291"/>
            <a:ext cx="10981390" cy="2600331"/>
            <a:chOff x="3349238" y="199291"/>
            <a:chExt cx="10981390" cy="260033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39223" y="-110724"/>
              <a:ext cx="3809524" cy="3714286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87541" y="1850303"/>
              <a:ext cx="2171429" cy="800000"/>
            </a:xfrm>
            <a:prstGeom prst="rect">
              <a:avLst/>
            </a:prstGeom>
          </p:spPr>
        </p:pic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54873" y="611825"/>
              <a:ext cx="4171429" cy="1228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12749" y="3175434"/>
            <a:ext cx="8850418" cy="6352966"/>
            <a:chOff x="512749" y="3175434"/>
            <a:chExt cx="8850418" cy="635296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12749" y="3175434"/>
              <a:ext cx="8850418" cy="6352966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716642" y="4828797"/>
            <a:ext cx="5571429" cy="1914286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719431" y="3736085"/>
            <a:ext cx="1819048" cy="83809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1025096" y="8181287"/>
            <a:ext cx="1865027" cy="2283429"/>
            <a:chOff x="-1025096" y="8181287"/>
            <a:chExt cx="1865027" cy="228342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1836590" y="7160270"/>
              <a:ext cx="3733333" cy="4571429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1025096" y="8181287"/>
              <a:ext cx="1865027" cy="2283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270732" y="-95238"/>
            <a:ext cx="6171429" cy="2283429"/>
            <a:chOff x="12270732" y="-95238"/>
            <a:chExt cx="6171429" cy="228342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10800000">
              <a:off x="9334209" y="-1088903"/>
              <a:ext cx="12342857" cy="4571429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10800000">
              <a:off x="12270732" y="-95238"/>
              <a:ext cx="6171429" cy="22834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C2C2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349238" y="199291"/>
            <a:ext cx="10981390" cy="2600331"/>
            <a:chOff x="3349238" y="199291"/>
            <a:chExt cx="10981390" cy="260033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39223" y="-110724"/>
              <a:ext cx="3809524" cy="3714286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87541" y="1850303"/>
              <a:ext cx="1952381" cy="800000"/>
            </a:xfrm>
            <a:prstGeom prst="rect">
              <a:avLst/>
            </a:prstGeom>
          </p:spPr>
        </p:pic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54873" y="611825"/>
              <a:ext cx="4171429" cy="1228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876078" y="3562592"/>
            <a:ext cx="10104981" cy="4724079"/>
            <a:chOff x="7876078" y="3562592"/>
            <a:chExt cx="10104981" cy="472407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876078" y="3562592"/>
              <a:ext cx="10104981" cy="4724079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78501" y="4483675"/>
            <a:ext cx="6400000" cy="3066667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81290" y="3491967"/>
            <a:ext cx="3266667" cy="83809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1025096" y="8181287"/>
            <a:ext cx="4098947" cy="2283429"/>
            <a:chOff x="-1025096" y="8181287"/>
            <a:chExt cx="4098947" cy="228342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2933047" y="7187622"/>
              <a:ext cx="8200000" cy="4571429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1025096" y="8181287"/>
              <a:ext cx="4098947" cy="2283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270732" y="-95238"/>
            <a:ext cx="6171429" cy="2283429"/>
            <a:chOff x="12270732" y="-95238"/>
            <a:chExt cx="6171429" cy="228342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10800000">
              <a:off x="9334209" y="-1088903"/>
              <a:ext cx="12342857" cy="4571429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10800000">
              <a:off x="12270732" y="-95238"/>
              <a:ext cx="6171429" cy="22834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C2C2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349238" y="199291"/>
            <a:ext cx="10981390" cy="2600331"/>
            <a:chOff x="3349238" y="199291"/>
            <a:chExt cx="10981390" cy="260033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39223" y="-110724"/>
              <a:ext cx="3809524" cy="3714286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87541" y="1850303"/>
              <a:ext cx="1952381" cy="800000"/>
            </a:xfrm>
            <a:prstGeom prst="rect">
              <a:avLst/>
            </a:prstGeom>
          </p:spPr>
        </p:pic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54873" y="611825"/>
              <a:ext cx="4171429" cy="1228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310155" y="3548823"/>
            <a:ext cx="10562478" cy="5539334"/>
            <a:chOff x="7310155" y="3548823"/>
            <a:chExt cx="10562478" cy="553933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310155" y="3548823"/>
              <a:ext cx="10562478" cy="5539334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11384" y="4363798"/>
            <a:ext cx="4438095" cy="2095238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86635" y="3478198"/>
            <a:ext cx="3266667" cy="83809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1025096" y="8181287"/>
            <a:ext cx="3396709" cy="2283429"/>
            <a:chOff x="-1025096" y="8181287"/>
            <a:chExt cx="3396709" cy="228342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2580666" y="7187622"/>
              <a:ext cx="6800000" cy="4571429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1025096" y="8181287"/>
              <a:ext cx="3396709" cy="2283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270732" y="-95238"/>
            <a:ext cx="6171429" cy="2283429"/>
            <a:chOff x="12270732" y="-95238"/>
            <a:chExt cx="6171429" cy="228342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10800000">
              <a:off x="9334209" y="-1088903"/>
              <a:ext cx="12342857" cy="4571429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10800000">
              <a:off x="12270732" y="-95238"/>
              <a:ext cx="6171429" cy="22834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C2C2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349238" y="199291"/>
            <a:ext cx="10981390" cy="2600331"/>
            <a:chOff x="3349238" y="199291"/>
            <a:chExt cx="10981390" cy="260033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39223" y="-110724"/>
              <a:ext cx="3809524" cy="3714286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87541" y="1850303"/>
              <a:ext cx="1952381" cy="800000"/>
            </a:xfrm>
            <a:prstGeom prst="rect">
              <a:avLst/>
            </a:prstGeom>
          </p:spPr>
        </p:pic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54873" y="611825"/>
              <a:ext cx="4171429" cy="1228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681893" y="3323664"/>
            <a:ext cx="11382832" cy="4614419"/>
            <a:chOff x="6681893" y="3323664"/>
            <a:chExt cx="11382832" cy="461441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681893" y="3323664"/>
              <a:ext cx="11382832" cy="4614419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67015" y="3253039"/>
            <a:ext cx="3200000" cy="838095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91764" y="4143505"/>
            <a:ext cx="5600000" cy="258095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1025096" y="8181287"/>
            <a:ext cx="6171429" cy="2283429"/>
            <a:chOff x="-1025096" y="8181287"/>
            <a:chExt cx="6171429" cy="228342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3961619" y="7187622"/>
              <a:ext cx="12342857" cy="4571429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1025096" y="8181287"/>
              <a:ext cx="6171429" cy="2283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270732" y="-95238"/>
            <a:ext cx="6171429" cy="2283429"/>
            <a:chOff x="12270732" y="-95238"/>
            <a:chExt cx="6171429" cy="228342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10800000">
              <a:off x="9334209" y="-1088903"/>
              <a:ext cx="12342857" cy="4571429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10800000">
              <a:off x="12270732" y="-95238"/>
              <a:ext cx="6171429" cy="22834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C2C2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349238" y="199291"/>
            <a:ext cx="10981390" cy="2600331"/>
            <a:chOff x="3349238" y="199291"/>
            <a:chExt cx="10981390" cy="260033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39223" y="-110724"/>
              <a:ext cx="3809524" cy="3714286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87541" y="1850303"/>
              <a:ext cx="1952381" cy="800000"/>
            </a:xfrm>
            <a:prstGeom prst="rect">
              <a:avLst/>
            </a:prstGeom>
          </p:spPr>
        </p:pic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54873" y="611825"/>
              <a:ext cx="4171429" cy="1228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319639" y="3539535"/>
            <a:ext cx="11539074" cy="5237339"/>
            <a:chOff x="6319639" y="3539535"/>
            <a:chExt cx="11539074" cy="523733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319639" y="3539535"/>
              <a:ext cx="11539074" cy="5237339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80785" y="3468910"/>
            <a:ext cx="4009524" cy="838095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05534" y="4359376"/>
            <a:ext cx="5695238" cy="258095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1025096" y="8181287"/>
            <a:ext cx="3955086" cy="2283429"/>
            <a:chOff x="-1025096" y="8181287"/>
            <a:chExt cx="3955086" cy="228342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2856857" y="7187622"/>
              <a:ext cx="7914286" cy="4571429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1025096" y="8181287"/>
              <a:ext cx="3955086" cy="2283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270732" y="-95238"/>
            <a:ext cx="6171429" cy="2283429"/>
            <a:chOff x="12270732" y="-95238"/>
            <a:chExt cx="6171429" cy="228342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10800000">
              <a:off x="9334209" y="-1088903"/>
              <a:ext cx="12342857" cy="4571429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10800000">
              <a:off x="12270732" y="-95238"/>
              <a:ext cx="6171429" cy="22834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C2C2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349238" y="199291"/>
            <a:ext cx="10981390" cy="2600331"/>
            <a:chOff x="3349238" y="199291"/>
            <a:chExt cx="10981390" cy="260033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39223" y="-110724"/>
              <a:ext cx="3809524" cy="3714286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87541" y="1850303"/>
              <a:ext cx="1952381" cy="800000"/>
            </a:xfrm>
            <a:prstGeom prst="rect">
              <a:avLst/>
            </a:prstGeom>
          </p:spPr>
        </p:pic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54873" y="611825"/>
              <a:ext cx="4171429" cy="1228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544234" y="3558504"/>
            <a:ext cx="9914741" cy="5311913"/>
            <a:chOff x="7544234" y="3558504"/>
            <a:chExt cx="9914741" cy="531191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544234" y="3558504"/>
              <a:ext cx="9914741" cy="5311913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10506" y="3487879"/>
            <a:ext cx="3600000" cy="838095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35255" y="4374294"/>
            <a:ext cx="6257143" cy="355238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1025096" y="8181287"/>
            <a:ext cx="4212454" cy="2283429"/>
            <a:chOff x="-1025096" y="8181287"/>
            <a:chExt cx="4212454" cy="228342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2990190" y="7187622"/>
              <a:ext cx="8428571" cy="4571429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1025096" y="8181287"/>
              <a:ext cx="4212454" cy="2283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270732" y="-95238"/>
            <a:ext cx="6171429" cy="2283429"/>
            <a:chOff x="12270732" y="-95238"/>
            <a:chExt cx="6171429" cy="228342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10800000">
              <a:off x="9334209" y="-1088903"/>
              <a:ext cx="12342857" cy="4571429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10800000">
              <a:off x="12270732" y="-95238"/>
              <a:ext cx="6171429" cy="22834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E7E6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860317" y="1777857"/>
            <a:ext cx="7784127" cy="6729999"/>
            <a:chOff x="1860317" y="1777857"/>
            <a:chExt cx="7784127" cy="672999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60317" y="1777857"/>
              <a:ext cx="7784127" cy="672999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61909" y="2312654"/>
            <a:ext cx="8342857" cy="184761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3121241" y="2675895"/>
            <a:ext cx="4059708" cy="5021566"/>
            <a:chOff x="13121241" y="2675895"/>
            <a:chExt cx="4059708" cy="5021566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3121241" y="2675895"/>
              <a:ext cx="4059708" cy="544831"/>
              <a:chOff x="13121241" y="2675895"/>
              <a:chExt cx="4059708" cy="544831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3056481" y="2611135"/>
                <a:ext cx="514286" cy="771429"/>
              </a:xfrm>
              <a:prstGeom prst="rect">
                <a:avLst/>
              </a:prstGeom>
            </p:spPr>
          </p:pic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3761239" y="2679315"/>
                <a:ext cx="1247619" cy="609524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3121241" y="3576592"/>
              <a:ext cx="4059708" cy="518082"/>
              <a:chOff x="13121241" y="3576592"/>
              <a:chExt cx="4059708" cy="518082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3056481" y="3511832"/>
                <a:ext cx="628571" cy="771429"/>
              </a:xfrm>
              <a:prstGeom prst="rect">
                <a:avLst/>
              </a:prstGeom>
            </p:spPr>
          </p:pic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3761239" y="3580011"/>
                <a:ext cx="1828571" cy="590476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3121241" y="4477289"/>
              <a:ext cx="4059708" cy="518082"/>
              <a:chOff x="13121241" y="4477289"/>
              <a:chExt cx="4059708" cy="518082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3056481" y="4412528"/>
                <a:ext cx="638095" cy="771429"/>
              </a:xfrm>
              <a:prstGeom prst="rect">
                <a:avLst/>
              </a:prstGeom>
            </p:spPr>
          </p:pic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3761239" y="4480706"/>
                <a:ext cx="1485714" cy="590476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3121241" y="5377986"/>
              <a:ext cx="4059708" cy="518082"/>
              <a:chOff x="13121241" y="5377986"/>
              <a:chExt cx="4059708" cy="518082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3056481" y="5313225"/>
                <a:ext cx="600000" cy="771429"/>
              </a:xfrm>
              <a:prstGeom prst="rect">
                <a:avLst/>
              </a:prstGeom>
            </p:spPr>
          </p:pic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3761239" y="5381401"/>
                <a:ext cx="1857143" cy="590476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3121241" y="6278682"/>
              <a:ext cx="4059708" cy="518082"/>
              <a:chOff x="13121241" y="6278682"/>
              <a:chExt cx="4059708" cy="518082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3056481" y="6213922"/>
                <a:ext cx="619048" cy="771429"/>
              </a:xfrm>
              <a:prstGeom prst="rect">
                <a:avLst/>
              </a:prstGeom>
            </p:spPr>
          </p:pic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3761239" y="6282096"/>
                <a:ext cx="1723810" cy="590476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3121241" y="7179379"/>
              <a:ext cx="4059708" cy="518082"/>
              <a:chOff x="13121241" y="7179379"/>
              <a:chExt cx="4059708" cy="518082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3056481" y="7114619"/>
                <a:ext cx="628571" cy="771429"/>
              </a:xfrm>
              <a:prstGeom prst="rect">
                <a:avLst/>
              </a:prstGeom>
            </p:spPr>
          </p:pic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3761239" y="7182792"/>
                <a:ext cx="1485714" cy="590476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3776502" y="4246135"/>
            <a:ext cx="3951757" cy="3766025"/>
            <a:chOff x="3776502" y="4246135"/>
            <a:chExt cx="3951757" cy="3766025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776502" y="4246135"/>
              <a:ext cx="3951757" cy="376602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C2C2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349238" y="199291"/>
            <a:ext cx="10981390" cy="2600331"/>
            <a:chOff x="3349238" y="199291"/>
            <a:chExt cx="10981390" cy="260033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39223" y="-110724"/>
              <a:ext cx="3809524" cy="3714286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87541" y="1850303"/>
              <a:ext cx="1952381" cy="800000"/>
            </a:xfrm>
            <a:prstGeom prst="rect">
              <a:avLst/>
            </a:prstGeom>
          </p:spPr>
        </p:pic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54873" y="611825"/>
              <a:ext cx="4171429" cy="1228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883527" y="2882239"/>
            <a:ext cx="8774408" cy="6876943"/>
            <a:chOff x="7883527" y="2882239"/>
            <a:chExt cx="8774408" cy="687694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883527" y="2882239"/>
              <a:ext cx="8774408" cy="6876943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989993" y="3573485"/>
            <a:ext cx="3419048" cy="838095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014742" y="4570412"/>
            <a:ext cx="4438095" cy="160952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1025096" y="8181287"/>
            <a:ext cx="6171429" cy="2283429"/>
            <a:chOff x="-1025096" y="8181287"/>
            <a:chExt cx="6171429" cy="228342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3961619" y="7187622"/>
              <a:ext cx="12342857" cy="4571429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1025096" y="8181287"/>
              <a:ext cx="6171429" cy="2283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270732" y="-95238"/>
            <a:ext cx="6171429" cy="2283429"/>
            <a:chOff x="12270732" y="-95238"/>
            <a:chExt cx="6171429" cy="228342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10800000">
              <a:off x="9334209" y="-1088903"/>
              <a:ext cx="12342857" cy="4571429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10800000">
              <a:off x="12270732" y="-95238"/>
              <a:ext cx="6171429" cy="22834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C2C2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349238" y="199291"/>
            <a:ext cx="10981390" cy="2600331"/>
            <a:chOff x="3349238" y="199291"/>
            <a:chExt cx="10981390" cy="260033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39223" y="-110724"/>
              <a:ext cx="3809524" cy="3714286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87541" y="1850303"/>
              <a:ext cx="1952381" cy="800000"/>
            </a:xfrm>
            <a:prstGeom prst="rect">
              <a:avLst/>
            </a:prstGeom>
          </p:spPr>
        </p:pic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54873" y="611825"/>
              <a:ext cx="4171429" cy="1228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3751" y="2937316"/>
            <a:ext cx="9404804" cy="6667089"/>
            <a:chOff x="233751" y="2937316"/>
            <a:chExt cx="9404804" cy="666708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3751" y="2937316"/>
              <a:ext cx="9404804" cy="6667089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165741" y="3172880"/>
            <a:ext cx="2247619" cy="838095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190491" y="4147339"/>
            <a:ext cx="6552381" cy="385714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270732" y="-95238"/>
            <a:ext cx="6171429" cy="2283429"/>
            <a:chOff x="12270732" y="-95238"/>
            <a:chExt cx="6171429" cy="228342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0800000">
              <a:off x="9334209" y="-1088903"/>
              <a:ext cx="12342857" cy="4571429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10800000">
              <a:off x="12270732" y="-95238"/>
              <a:ext cx="6171429" cy="22834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C2C2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349238" y="199291"/>
            <a:ext cx="10981390" cy="2600331"/>
            <a:chOff x="3349238" y="199291"/>
            <a:chExt cx="10981390" cy="260033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39223" y="-110724"/>
              <a:ext cx="3809524" cy="3714286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87541" y="1850303"/>
              <a:ext cx="1952381" cy="800000"/>
            </a:xfrm>
            <a:prstGeom prst="rect">
              <a:avLst/>
            </a:prstGeom>
          </p:spPr>
        </p:pic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54873" y="611825"/>
              <a:ext cx="4171429" cy="1228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20312" y="2722016"/>
            <a:ext cx="9071380" cy="4388280"/>
            <a:chOff x="220312" y="2722016"/>
            <a:chExt cx="9071380" cy="438828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20312" y="2722016"/>
              <a:ext cx="9071380" cy="438828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20312" y="7429566"/>
            <a:ext cx="9087778" cy="1723562"/>
            <a:chOff x="220312" y="7429566"/>
            <a:chExt cx="9087778" cy="172356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20312" y="7429566"/>
              <a:ext cx="9087778" cy="1723562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848758" y="2826832"/>
            <a:ext cx="3609524" cy="838095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873501" y="3801284"/>
            <a:ext cx="7076190" cy="385714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2270732" y="-95238"/>
            <a:ext cx="6171429" cy="2283429"/>
            <a:chOff x="12270732" y="-95238"/>
            <a:chExt cx="6171429" cy="228342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10800000">
              <a:off x="9334209" y="-1088903"/>
              <a:ext cx="12342857" cy="4571429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10800000">
              <a:off x="12270732" y="-95238"/>
              <a:ext cx="6171429" cy="22834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C2C2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349238" y="199291"/>
            <a:ext cx="10981390" cy="2600331"/>
            <a:chOff x="3349238" y="199291"/>
            <a:chExt cx="10981390" cy="260033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39223" y="-110724"/>
              <a:ext cx="3809524" cy="3714286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87541" y="1850303"/>
              <a:ext cx="1952381" cy="800000"/>
            </a:xfrm>
            <a:prstGeom prst="rect">
              <a:avLst/>
            </a:prstGeom>
          </p:spPr>
        </p:pic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54873" y="611825"/>
              <a:ext cx="4171429" cy="1228571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026566" y="4091494"/>
            <a:ext cx="3542857" cy="838095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051315" y="4984770"/>
            <a:ext cx="6580952" cy="191428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55940" y="3085934"/>
            <a:ext cx="8331840" cy="4113846"/>
            <a:chOff x="755940" y="3085934"/>
            <a:chExt cx="8331840" cy="411384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55940" y="3085934"/>
              <a:ext cx="8331840" cy="411384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29776" y="7502706"/>
            <a:ext cx="8333282" cy="2180155"/>
            <a:chOff x="729776" y="7502706"/>
            <a:chExt cx="8333282" cy="218015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29776" y="7502706"/>
              <a:ext cx="8333282" cy="218015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270732" y="-95238"/>
            <a:ext cx="6171429" cy="2283429"/>
            <a:chOff x="12270732" y="-95238"/>
            <a:chExt cx="6171429" cy="228342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10800000">
              <a:off x="9334209" y="-1088903"/>
              <a:ext cx="12342857" cy="4571429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10800000">
              <a:off x="12270732" y="-95238"/>
              <a:ext cx="6171429" cy="22834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C2C2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349238" y="199291"/>
            <a:ext cx="10981390" cy="2600331"/>
            <a:chOff x="3349238" y="199291"/>
            <a:chExt cx="10981390" cy="260033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39223" y="-110724"/>
              <a:ext cx="3809524" cy="3714286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87541" y="1850303"/>
              <a:ext cx="1952381" cy="800000"/>
            </a:xfrm>
            <a:prstGeom prst="rect">
              <a:avLst/>
            </a:prstGeom>
          </p:spPr>
        </p:pic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54873" y="611825"/>
              <a:ext cx="4171429" cy="1228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40794" y="3121757"/>
            <a:ext cx="7648333" cy="4770647"/>
            <a:chOff x="740794" y="3121757"/>
            <a:chExt cx="7648333" cy="477064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40794" y="3121757"/>
              <a:ext cx="7648333" cy="477064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40794" y="8154023"/>
            <a:ext cx="7648333" cy="1797429"/>
            <a:chOff x="740794" y="8154023"/>
            <a:chExt cx="7648333" cy="179742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40794" y="8154023"/>
              <a:ext cx="7648333" cy="1797429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072232" y="3670578"/>
            <a:ext cx="3590476" cy="838095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096981" y="4475809"/>
            <a:ext cx="5761905" cy="160952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2270732" y="-95238"/>
            <a:ext cx="6171429" cy="2283429"/>
            <a:chOff x="12270732" y="-95238"/>
            <a:chExt cx="6171429" cy="228342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10800000">
              <a:off x="9334209" y="-1088903"/>
              <a:ext cx="12342857" cy="4571429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10800000">
              <a:off x="12270732" y="-95238"/>
              <a:ext cx="6171429" cy="22834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57544" y="5895468"/>
            <a:ext cx="8607229" cy="300857"/>
            <a:chOff x="4757544" y="5895468"/>
            <a:chExt cx="8607229" cy="3008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57544" y="5895468"/>
              <a:ext cx="8607229" cy="30085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729257" y="2316866"/>
            <a:ext cx="2247619" cy="150476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07376" y="3389072"/>
            <a:ext cx="9523810" cy="2961905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C2C2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176488" y="7805388"/>
            <a:ext cx="2388862" cy="1431545"/>
            <a:chOff x="11176488" y="7805388"/>
            <a:chExt cx="2388862" cy="143154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6200000">
              <a:off x="11176488" y="7805388"/>
              <a:ext cx="2388862" cy="143154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440960" y="5381829"/>
            <a:ext cx="1693756" cy="1431545"/>
            <a:chOff x="9440960" y="5381829"/>
            <a:chExt cx="1693756" cy="143154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9440960" y="5381829"/>
              <a:ext cx="1693756" cy="143154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298589" y="2478945"/>
            <a:ext cx="2388862" cy="1431545"/>
            <a:chOff x="13298589" y="2478945"/>
            <a:chExt cx="2388862" cy="143154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13298589" y="2478945"/>
              <a:ext cx="2388862" cy="143154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25289" y="5505371"/>
            <a:ext cx="1057064" cy="454982"/>
            <a:chOff x="825289" y="5505371"/>
            <a:chExt cx="1057064" cy="45498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25289" y="5505371"/>
              <a:ext cx="1057064" cy="45498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02949" y="-155225"/>
            <a:ext cx="10981394" cy="2670298"/>
            <a:chOff x="202949" y="-155225"/>
            <a:chExt cx="10981394" cy="267029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107066" y="-465240"/>
              <a:ext cx="3723810" cy="3714286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663715" y="1689677"/>
              <a:ext cx="3400000" cy="933333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608583" y="257308"/>
              <a:ext cx="3438095" cy="122857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747792" y="5485786"/>
            <a:ext cx="1222295" cy="526101"/>
            <a:chOff x="2747792" y="5485786"/>
            <a:chExt cx="1222295" cy="52610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747792" y="5485786"/>
              <a:ext cx="1222295" cy="526101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764497" y="5544158"/>
            <a:ext cx="1171429" cy="409524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2747792" y="4789819"/>
            <a:ext cx="1222295" cy="526101"/>
            <a:chOff x="2747792" y="4789819"/>
            <a:chExt cx="1222295" cy="526101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747792" y="4789819"/>
              <a:ext cx="1222295" cy="526101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776178" y="4831301"/>
            <a:ext cx="961905" cy="466667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58750" y="5532733"/>
            <a:ext cx="1276190" cy="409524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2031636" y="5514895"/>
            <a:ext cx="551206" cy="392537"/>
            <a:chOff x="2031636" y="5514895"/>
            <a:chExt cx="551206" cy="392537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031636" y="5514895"/>
              <a:ext cx="551206" cy="39253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747792" y="6183831"/>
            <a:ext cx="1222295" cy="526101"/>
            <a:chOff x="2747792" y="6183831"/>
            <a:chExt cx="1222295" cy="526101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747792" y="6183831"/>
              <a:ext cx="1222295" cy="526101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2772116" y="6287256"/>
            <a:ext cx="1057143" cy="314286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4160563" y="5533890"/>
            <a:ext cx="551206" cy="392537"/>
            <a:chOff x="4160563" y="5533890"/>
            <a:chExt cx="551206" cy="392537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160563" y="5533890"/>
              <a:ext cx="551206" cy="392537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4826036" y="5468772"/>
            <a:ext cx="1222295" cy="526101"/>
            <a:chOff x="4826036" y="5468772"/>
            <a:chExt cx="1222295" cy="526101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826036" y="5468772"/>
              <a:ext cx="1222295" cy="526101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4842745" y="5527141"/>
            <a:ext cx="980952" cy="447619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4826036" y="6195563"/>
            <a:ext cx="1222295" cy="526101"/>
            <a:chOff x="4826036" y="6195563"/>
            <a:chExt cx="1222295" cy="526101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826036" y="6195563"/>
              <a:ext cx="1222295" cy="526101"/>
            </a:xfrm>
            <a:prstGeom prst="rect">
              <a:avLst/>
            </a:prstGeom>
          </p:spPr>
        </p:pic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4842745" y="6253931"/>
            <a:ext cx="1038095" cy="447619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4826036" y="4761032"/>
            <a:ext cx="1222295" cy="526101"/>
            <a:chOff x="4826036" y="4761032"/>
            <a:chExt cx="1222295" cy="526101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826036" y="4761032"/>
              <a:ext cx="1222295" cy="526101"/>
            </a:xfrm>
            <a:prstGeom prst="rect">
              <a:avLst/>
            </a:prstGeom>
          </p:spPr>
        </p:pic>
      </p:grpSp>
      <p:pic>
        <p:nvPicPr>
          <p:cNvPr id="49" name="Object 48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4842745" y="4819398"/>
            <a:ext cx="914286" cy="438095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6267378" y="5543414"/>
            <a:ext cx="551206" cy="392537"/>
            <a:chOff x="6267378" y="5543414"/>
            <a:chExt cx="551206" cy="392537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6267378" y="5543414"/>
              <a:ext cx="551206" cy="392537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6936045" y="5479334"/>
            <a:ext cx="1222295" cy="526101"/>
            <a:chOff x="6936045" y="5479334"/>
            <a:chExt cx="1222295" cy="526101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6936045" y="5479334"/>
              <a:ext cx="1222295" cy="526101"/>
            </a:xfrm>
            <a:prstGeom prst="rect">
              <a:avLst/>
            </a:prstGeom>
          </p:spPr>
        </p:pic>
      </p:grpSp>
      <p:pic>
        <p:nvPicPr>
          <p:cNvPr id="56" name="Object 55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6952754" y="5537703"/>
            <a:ext cx="1171429" cy="409524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6936045" y="7499575"/>
            <a:ext cx="1222295" cy="526101"/>
            <a:chOff x="6936045" y="7499575"/>
            <a:chExt cx="1222295" cy="526101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6936045" y="7499575"/>
              <a:ext cx="1222295" cy="526101"/>
            </a:xfrm>
            <a:prstGeom prst="rect">
              <a:avLst/>
            </a:prstGeom>
          </p:spPr>
        </p:pic>
      </p:grpSp>
      <p:pic>
        <p:nvPicPr>
          <p:cNvPr id="60" name="Object 59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6952754" y="7557943"/>
            <a:ext cx="971429" cy="438095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6907474" y="3786857"/>
            <a:ext cx="1222295" cy="526101"/>
            <a:chOff x="6907474" y="3786857"/>
            <a:chExt cx="1222295" cy="526101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6907474" y="3786857"/>
              <a:ext cx="1222295" cy="526101"/>
            </a:xfrm>
            <a:prstGeom prst="rect">
              <a:avLst/>
            </a:prstGeom>
          </p:spPr>
        </p:pic>
      </p:grpSp>
      <p:pic>
        <p:nvPicPr>
          <p:cNvPr id="64" name="Object 63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6924183" y="3845223"/>
            <a:ext cx="952381" cy="438095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9093213" y="7518396"/>
            <a:ext cx="1222295" cy="526101"/>
            <a:chOff x="9093213" y="7518396"/>
            <a:chExt cx="1222295" cy="526101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9093213" y="7518396"/>
              <a:ext cx="1222295" cy="526101"/>
            </a:xfrm>
            <a:prstGeom prst="rect">
              <a:avLst/>
            </a:prstGeom>
          </p:spPr>
        </p:pic>
      </p:grpSp>
      <p:pic>
        <p:nvPicPr>
          <p:cNvPr id="68" name="Object 67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8984213" y="7393911"/>
            <a:ext cx="1590476" cy="1076190"/>
          </a:xfrm>
          <a:prstGeom prst="rect">
            <a:avLst/>
          </a:prstGeom>
        </p:spPr>
      </p:pic>
      <p:grpSp>
        <p:nvGrpSpPr>
          <p:cNvPr id="1019" name="그룹 1019"/>
          <p:cNvGrpSpPr/>
          <p:nvPr/>
        </p:nvGrpSpPr>
        <p:grpSpPr>
          <a:xfrm>
            <a:off x="7233494" y="4691321"/>
            <a:ext cx="551206" cy="392537"/>
            <a:chOff x="7233494" y="4691321"/>
            <a:chExt cx="551206" cy="392537"/>
          </a:xfrm>
        </p:grpSpPr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 rot="-5400000">
              <a:off x="7233494" y="4691321"/>
              <a:ext cx="551206" cy="392537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7233494" y="6671420"/>
            <a:ext cx="551206" cy="392537"/>
            <a:chOff x="7233494" y="6671420"/>
            <a:chExt cx="551206" cy="392537"/>
          </a:xfrm>
        </p:grpSpPr>
        <p:pic>
          <p:nvPicPr>
            <p:cNvPr id="73" name="Object 72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 rot="-16200000">
              <a:off x="7233494" y="6671420"/>
              <a:ext cx="551206" cy="392537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11759772" y="8258110"/>
            <a:ext cx="1222295" cy="526101"/>
            <a:chOff x="11759772" y="8258110"/>
            <a:chExt cx="1222295" cy="526101"/>
          </a:xfrm>
        </p:grpSpPr>
        <p:pic>
          <p:nvPicPr>
            <p:cNvPr id="76" name="Object 75"/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1759772" y="8258110"/>
              <a:ext cx="1222295" cy="526101"/>
            </a:xfrm>
            <a:prstGeom prst="rect">
              <a:avLst/>
            </a:prstGeom>
          </p:spPr>
        </p:pic>
      </p:grpSp>
      <p:pic>
        <p:nvPicPr>
          <p:cNvPr id="78" name="Object 77"/>
          <p:cNvPicPr>
            <a:picLocks noChangeAspect="1"/>
          </p:cNvPicPr>
          <p:nvPr/>
        </p:nvPicPr>
        <p:blipFill>
          <a:blip r:embed="rId36" cstate="print"/>
          <a:stretch>
            <a:fillRect/>
          </a:stretch>
        </p:blipFill>
        <p:spPr>
          <a:xfrm>
            <a:off x="11784121" y="8266955"/>
            <a:ext cx="1047619" cy="542857"/>
          </a:xfrm>
          <a:prstGeom prst="rect">
            <a:avLst/>
          </a:prstGeom>
        </p:spPr>
      </p:pic>
      <p:grpSp>
        <p:nvGrpSpPr>
          <p:cNvPr id="1022" name="그룹 1022"/>
          <p:cNvGrpSpPr/>
          <p:nvPr/>
        </p:nvGrpSpPr>
        <p:grpSpPr>
          <a:xfrm>
            <a:off x="11759772" y="8984901"/>
            <a:ext cx="1222295" cy="526101"/>
            <a:chOff x="11759772" y="8984901"/>
            <a:chExt cx="1222295" cy="526101"/>
          </a:xfrm>
        </p:grpSpPr>
        <p:pic>
          <p:nvPicPr>
            <p:cNvPr id="80" name="Object 79"/>
            <p:cNvPicPr>
              <a:picLocks noChangeAspect="1"/>
            </p:cNvPicPr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11759772" y="8984901"/>
              <a:ext cx="1222295" cy="526101"/>
            </a:xfrm>
            <a:prstGeom prst="rect">
              <a:avLst/>
            </a:prstGeom>
          </p:spPr>
        </p:pic>
      </p:grpSp>
      <p:pic>
        <p:nvPicPr>
          <p:cNvPr id="82" name="Object 81"/>
          <p:cNvPicPr>
            <a:picLocks noChangeAspect="1"/>
          </p:cNvPicPr>
          <p:nvPr/>
        </p:nvPicPr>
        <p:blipFill>
          <a:blip r:embed="rId38" cstate="print"/>
          <a:stretch>
            <a:fillRect/>
          </a:stretch>
        </p:blipFill>
        <p:spPr>
          <a:xfrm>
            <a:off x="11784121" y="8993745"/>
            <a:ext cx="1047619" cy="542857"/>
          </a:xfrm>
          <a:prstGeom prst="rect">
            <a:avLst/>
          </a:prstGeom>
        </p:spPr>
      </p:pic>
      <p:grpSp>
        <p:nvGrpSpPr>
          <p:cNvPr id="1023" name="그룹 1023"/>
          <p:cNvGrpSpPr/>
          <p:nvPr/>
        </p:nvGrpSpPr>
        <p:grpSpPr>
          <a:xfrm>
            <a:off x="11759772" y="7550369"/>
            <a:ext cx="1222295" cy="526101"/>
            <a:chOff x="11759772" y="7550369"/>
            <a:chExt cx="1222295" cy="526101"/>
          </a:xfrm>
        </p:grpSpPr>
        <p:pic>
          <p:nvPicPr>
            <p:cNvPr id="84" name="Object 83"/>
            <p:cNvPicPr>
              <a:picLocks noChangeAspect="1"/>
            </p:cNvPicPr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11759772" y="7550369"/>
              <a:ext cx="1222295" cy="526101"/>
            </a:xfrm>
            <a:prstGeom prst="rect">
              <a:avLst/>
            </a:prstGeom>
          </p:spPr>
        </p:pic>
      </p:grpSp>
      <p:pic>
        <p:nvPicPr>
          <p:cNvPr id="86" name="Object 85"/>
          <p:cNvPicPr>
            <a:picLocks noChangeAspect="1"/>
          </p:cNvPicPr>
          <p:nvPr/>
        </p:nvPicPr>
        <p:blipFill>
          <a:blip r:embed="rId40" cstate="print"/>
          <a:stretch>
            <a:fillRect/>
          </a:stretch>
        </p:blipFill>
        <p:spPr>
          <a:xfrm>
            <a:off x="11784121" y="7559212"/>
            <a:ext cx="1047619" cy="542857"/>
          </a:xfrm>
          <a:prstGeom prst="rect">
            <a:avLst/>
          </a:prstGeom>
        </p:spPr>
      </p:pic>
      <p:grpSp>
        <p:nvGrpSpPr>
          <p:cNvPr id="1024" name="그룹 1024"/>
          <p:cNvGrpSpPr/>
          <p:nvPr/>
        </p:nvGrpSpPr>
        <p:grpSpPr>
          <a:xfrm>
            <a:off x="9676690" y="6203588"/>
            <a:ext cx="1222295" cy="526101"/>
            <a:chOff x="9676690" y="6203588"/>
            <a:chExt cx="1222295" cy="526101"/>
          </a:xfrm>
        </p:grpSpPr>
        <p:pic>
          <p:nvPicPr>
            <p:cNvPr id="88" name="Object 87"/>
            <p:cNvPicPr>
              <a:picLocks noChangeAspect="1"/>
            </p:cNvPicPr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9676690" y="6203588"/>
              <a:ext cx="1222295" cy="526101"/>
            </a:xfrm>
            <a:prstGeom prst="rect">
              <a:avLst/>
            </a:prstGeom>
          </p:spPr>
        </p:pic>
      </p:grpSp>
      <p:pic>
        <p:nvPicPr>
          <p:cNvPr id="90" name="Object 89"/>
          <p:cNvPicPr>
            <a:picLocks noChangeAspect="1"/>
          </p:cNvPicPr>
          <p:nvPr/>
        </p:nvPicPr>
        <p:blipFill>
          <a:blip r:embed="rId42" cstate="print"/>
          <a:stretch>
            <a:fillRect/>
          </a:stretch>
        </p:blipFill>
        <p:spPr>
          <a:xfrm>
            <a:off x="9701021" y="6212436"/>
            <a:ext cx="1038095" cy="542857"/>
          </a:xfrm>
          <a:prstGeom prst="rect">
            <a:avLst/>
          </a:prstGeom>
        </p:spPr>
      </p:pic>
      <p:grpSp>
        <p:nvGrpSpPr>
          <p:cNvPr id="1025" name="그룹 1025"/>
          <p:cNvGrpSpPr/>
          <p:nvPr/>
        </p:nvGrpSpPr>
        <p:grpSpPr>
          <a:xfrm>
            <a:off x="9676690" y="5495847"/>
            <a:ext cx="1222295" cy="526101"/>
            <a:chOff x="9676690" y="5495847"/>
            <a:chExt cx="1222295" cy="526101"/>
          </a:xfrm>
        </p:grpSpPr>
        <p:pic>
          <p:nvPicPr>
            <p:cNvPr id="92" name="Object 91"/>
            <p:cNvPicPr>
              <a:picLocks noChangeAspect="1"/>
            </p:cNvPicPr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9676690" y="5495847"/>
              <a:ext cx="1222295" cy="526101"/>
            </a:xfrm>
            <a:prstGeom prst="rect">
              <a:avLst/>
            </a:prstGeom>
          </p:spPr>
        </p:pic>
      </p:grpSp>
      <p:pic>
        <p:nvPicPr>
          <p:cNvPr id="94" name="Object 93"/>
          <p:cNvPicPr>
            <a:picLocks noChangeAspect="1"/>
          </p:cNvPicPr>
          <p:nvPr/>
        </p:nvPicPr>
        <p:blipFill>
          <a:blip r:embed="rId44" cstate="print"/>
          <a:stretch>
            <a:fillRect/>
          </a:stretch>
        </p:blipFill>
        <p:spPr>
          <a:xfrm>
            <a:off x="9701021" y="5504693"/>
            <a:ext cx="1038095" cy="542857"/>
          </a:xfrm>
          <a:prstGeom prst="rect">
            <a:avLst/>
          </a:prstGeom>
        </p:spPr>
      </p:pic>
      <p:grpSp>
        <p:nvGrpSpPr>
          <p:cNvPr id="1026" name="그룹 1026"/>
          <p:cNvGrpSpPr/>
          <p:nvPr/>
        </p:nvGrpSpPr>
        <p:grpSpPr>
          <a:xfrm>
            <a:off x="9211894" y="3025989"/>
            <a:ext cx="1222295" cy="526101"/>
            <a:chOff x="9211894" y="3025989"/>
            <a:chExt cx="1222295" cy="526101"/>
          </a:xfrm>
        </p:grpSpPr>
        <p:pic>
          <p:nvPicPr>
            <p:cNvPr id="96" name="Object 95"/>
            <p:cNvPicPr>
              <a:picLocks noChangeAspect="1"/>
            </p:cNvPicPr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9211894" y="3025989"/>
              <a:ext cx="1222295" cy="526101"/>
            </a:xfrm>
            <a:prstGeom prst="rect">
              <a:avLst/>
            </a:prstGeom>
          </p:spPr>
        </p:pic>
      </p:grpSp>
      <p:pic>
        <p:nvPicPr>
          <p:cNvPr id="98" name="Object 97"/>
          <p:cNvPicPr>
            <a:picLocks noChangeAspect="1"/>
          </p:cNvPicPr>
          <p:nvPr/>
        </p:nvPicPr>
        <p:blipFill>
          <a:blip r:embed="rId46" cstate="print"/>
          <a:stretch>
            <a:fillRect/>
          </a:stretch>
        </p:blipFill>
        <p:spPr>
          <a:xfrm>
            <a:off x="9228606" y="3084358"/>
            <a:ext cx="1200000" cy="438095"/>
          </a:xfrm>
          <a:prstGeom prst="rect">
            <a:avLst/>
          </a:prstGeom>
        </p:spPr>
      </p:pic>
      <p:grpSp>
        <p:nvGrpSpPr>
          <p:cNvPr id="1027" name="그룹 1027"/>
          <p:cNvGrpSpPr/>
          <p:nvPr/>
        </p:nvGrpSpPr>
        <p:grpSpPr>
          <a:xfrm>
            <a:off x="9211894" y="3752780"/>
            <a:ext cx="1222295" cy="526101"/>
            <a:chOff x="9211894" y="3752780"/>
            <a:chExt cx="1222295" cy="526101"/>
          </a:xfrm>
        </p:grpSpPr>
        <p:pic>
          <p:nvPicPr>
            <p:cNvPr id="100" name="Object 99"/>
            <p:cNvPicPr>
              <a:picLocks noChangeAspect="1"/>
            </p:cNvPicPr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9211894" y="3752780"/>
              <a:ext cx="1222295" cy="526101"/>
            </a:xfrm>
            <a:prstGeom prst="rect">
              <a:avLst/>
            </a:prstGeom>
          </p:spPr>
        </p:pic>
      </p:grpSp>
      <p:pic>
        <p:nvPicPr>
          <p:cNvPr id="102" name="Object 101"/>
          <p:cNvPicPr>
            <a:picLocks noChangeAspect="1"/>
          </p:cNvPicPr>
          <p:nvPr/>
        </p:nvPicPr>
        <p:blipFill>
          <a:blip r:embed="rId48" cstate="print"/>
          <a:stretch>
            <a:fillRect/>
          </a:stretch>
        </p:blipFill>
        <p:spPr>
          <a:xfrm>
            <a:off x="9236224" y="3761624"/>
            <a:ext cx="1142857" cy="542857"/>
          </a:xfrm>
          <a:prstGeom prst="rect">
            <a:avLst/>
          </a:prstGeom>
        </p:spPr>
      </p:pic>
      <p:grpSp>
        <p:nvGrpSpPr>
          <p:cNvPr id="1028" name="그룹 1028"/>
          <p:cNvGrpSpPr/>
          <p:nvPr/>
        </p:nvGrpSpPr>
        <p:grpSpPr>
          <a:xfrm>
            <a:off x="9211894" y="2318248"/>
            <a:ext cx="1222295" cy="526101"/>
            <a:chOff x="9211894" y="2318248"/>
            <a:chExt cx="1222295" cy="526101"/>
          </a:xfrm>
        </p:grpSpPr>
        <p:pic>
          <p:nvPicPr>
            <p:cNvPr id="104" name="Object 103"/>
            <p:cNvPicPr>
              <a:picLocks noChangeAspect="1"/>
            </p:cNvPicPr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9211894" y="2318248"/>
              <a:ext cx="1222295" cy="526101"/>
            </a:xfrm>
            <a:prstGeom prst="rect">
              <a:avLst/>
            </a:prstGeom>
          </p:spPr>
        </p:pic>
      </p:grpSp>
      <p:pic>
        <p:nvPicPr>
          <p:cNvPr id="106" name="Object 105"/>
          <p:cNvPicPr>
            <a:picLocks noChangeAspect="1"/>
          </p:cNvPicPr>
          <p:nvPr/>
        </p:nvPicPr>
        <p:blipFill>
          <a:blip r:embed="rId50" cstate="print"/>
          <a:stretch>
            <a:fillRect/>
          </a:stretch>
        </p:blipFill>
        <p:spPr>
          <a:xfrm>
            <a:off x="9236224" y="2327091"/>
            <a:ext cx="1038095" cy="542857"/>
          </a:xfrm>
          <a:prstGeom prst="rect">
            <a:avLst/>
          </a:prstGeom>
        </p:spPr>
      </p:pic>
      <p:grpSp>
        <p:nvGrpSpPr>
          <p:cNvPr id="1029" name="그룹 1029"/>
          <p:cNvGrpSpPr/>
          <p:nvPr/>
        </p:nvGrpSpPr>
        <p:grpSpPr>
          <a:xfrm>
            <a:off x="11301258" y="2987972"/>
            <a:ext cx="1222295" cy="526101"/>
            <a:chOff x="11301258" y="2987972"/>
            <a:chExt cx="1222295" cy="526101"/>
          </a:xfrm>
        </p:grpSpPr>
        <p:pic>
          <p:nvPicPr>
            <p:cNvPr id="108" name="Object 107"/>
            <p:cNvPicPr>
              <a:picLocks noChangeAspect="1"/>
            </p:cNvPicPr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11301258" y="2987972"/>
              <a:ext cx="1222295" cy="526101"/>
            </a:xfrm>
            <a:prstGeom prst="rect">
              <a:avLst/>
            </a:prstGeom>
          </p:spPr>
        </p:pic>
      </p:grpSp>
      <p:pic>
        <p:nvPicPr>
          <p:cNvPr id="110" name="Object 109"/>
          <p:cNvPicPr>
            <a:picLocks noChangeAspect="1"/>
          </p:cNvPicPr>
          <p:nvPr/>
        </p:nvPicPr>
        <p:blipFill>
          <a:blip r:embed="rId52" cstate="print"/>
          <a:stretch>
            <a:fillRect/>
          </a:stretch>
        </p:blipFill>
        <p:spPr>
          <a:xfrm>
            <a:off x="11317976" y="3046340"/>
            <a:ext cx="952381" cy="409524"/>
          </a:xfrm>
          <a:prstGeom prst="rect">
            <a:avLst/>
          </a:prstGeom>
        </p:spPr>
      </p:pic>
      <p:grpSp>
        <p:nvGrpSpPr>
          <p:cNvPr id="1030" name="그룹 1030"/>
          <p:cNvGrpSpPr/>
          <p:nvPr/>
        </p:nvGrpSpPr>
        <p:grpSpPr>
          <a:xfrm>
            <a:off x="11301258" y="3714763"/>
            <a:ext cx="1222295" cy="526101"/>
            <a:chOff x="11301258" y="3714763"/>
            <a:chExt cx="1222295" cy="526101"/>
          </a:xfrm>
        </p:grpSpPr>
        <p:pic>
          <p:nvPicPr>
            <p:cNvPr id="112" name="Object 111"/>
            <p:cNvPicPr>
              <a:picLocks noChangeAspect="1"/>
            </p:cNvPicPr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11301258" y="3714763"/>
              <a:ext cx="1222295" cy="526101"/>
            </a:xfrm>
            <a:prstGeom prst="rect">
              <a:avLst/>
            </a:prstGeom>
          </p:spPr>
        </p:pic>
      </p:grpSp>
      <p:pic>
        <p:nvPicPr>
          <p:cNvPr id="114" name="Object 113"/>
          <p:cNvPicPr>
            <a:picLocks noChangeAspect="1"/>
          </p:cNvPicPr>
          <p:nvPr/>
        </p:nvPicPr>
        <p:blipFill>
          <a:blip r:embed="rId54" cstate="print"/>
          <a:stretch>
            <a:fillRect/>
          </a:stretch>
        </p:blipFill>
        <p:spPr>
          <a:xfrm>
            <a:off x="11317976" y="3773130"/>
            <a:ext cx="1057143" cy="409524"/>
          </a:xfrm>
          <a:prstGeom prst="rect">
            <a:avLst/>
          </a:prstGeom>
        </p:spPr>
      </p:pic>
      <p:grpSp>
        <p:nvGrpSpPr>
          <p:cNvPr id="1031" name="그룹 1031"/>
          <p:cNvGrpSpPr/>
          <p:nvPr/>
        </p:nvGrpSpPr>
        <p:grpSpPr>
          <a:xfrm>
            <a:off x="11301258" y="2280231"/>
            <a:ext cx="1222295" cy="526101"/>
            <a:chOff x="11301258" y="2280231"/>
            <a:chExt cx="1222295" cy="526101"/>
          </a:xfrm>
        </p:grpSpPr>
        <p:pic>
          <p:nvPicPr>
            <p:cNvPr id="116" name="Object 115"/>
            <p:cNvPicPr>
              <a:picLocks noChangeAspect="1"/>
            </p:cNvPicPr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11301258" y="2280231"/>
              <a:ext cx="1222295" cy="526101"/>
            </a:xfrm>
            <a:prstGeom prst="rect">
              <a:avLst/>
            </a:prstGeom>
          </p:spPr>
        </p:pic>
      </p:grpSp>
      <p:pic>
        <p:nvPicPr>
          <p:cNvPr id="118" name="Object 117"/>
          <p:cNvPicPr>
            <a:picLocks noChangeAspect="1"/>
          </p:cNvPicPr>
          <p:nvPr/>
        </p:nvPicPr>
        <p:blipFill>
          <a:blip r:embed="rId56" cstate="print"/>
          <a:stretch>
            <a:fillRect/>
          </a:stretch>
        </p:blipFill>
        <p:spPr>
          <a:xfrm>
            <a:off x="11317976" y="2338597"/>
            <a:ext cx="1200000" cy="409524"/>
          </a:xfrm>
          <a:prstGeom prst="rect">
            <a:avLst/>
          </a:prstGeom>
        </p:spPr>
      </p:pic>
      <p:grpSp>
        <p:nvGrpSpPr>
          <p:cNvPr id="1032" name="그룹 1032"/>
          <p:cNvGrpSpPr/>
          <p:nvPr/>
        </p:nvGrpSpPr>
        <p:grpSpPr>
          <a:xfrm>
            <a:off x="13884158" y="2964354"/>
            <a:ext cx="1222295" cy="526101"/>
            <a:chOff x="13884158" y="2964354"/>
            <a:chExt cx="1222295" cy="526101"/>
          </a:xfrm>
        </p:grpSpPr>
        <p:pic>
          <p:nvPicPr>
            <p:cNvPr id="120" name="Object 119"/>
            <p:cNvPicPr>
              <a:picLocks noChangeAspect="1"/>
            </p:cNvPicPr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13884158" y="2964354"/>
              <a:ext cx="1222295" cy="526101"/>
            </a:xfrm>
            <a:prstGeom prst="rect">
              <a:avLst/>
            </a:prstGeom>
          </p:spPr>
        </p:pic>
      </p:grpSp>
      <p:pic>
        <p:nvPicPr>
          <p:cNvPr id="122" name="Object 121"/>
          <p:cNvPicPr>
            <a:picLocks noChangeAspect="1"/>
          </p:cNvPicPr>
          <p:nvPr/>
        </p:nvPicPr>
        <p:blipFill>
          <a:blip r:embed="rId58" cstate="print"/>
          <a:stretch>
            <a:fillRect/>
          </a:stretch>
        </p:blipFill>
        <p:spPr>
          <a:xfrm>
            <a:off x="13908539" y="2973196"/>
            <a:ext cx="866667" cy="542857"/>
          </a:xfrm>
          <a:prstGeom prst="rect">
            <a:avLst/>
          </a:prstGeom>
        </p:spPr>
      </p:pic>
      <p:grpSp>
        <p:nvGrpSpPr>
          <p:cNvPr id="1033" name="그룹 1033"/>
          <p:cNvGrpSpPr/>
          <p:nvPr/>
        </p:nvGrpSpPr>
        <p:grpSpPr>
          <a:xfrm>
            <a:off x="13884158" y="3691144"/>
            <a:ext cx="1222295" cy="526101"/>
            <a:chOff x="13884158" y="3691144"/>
            <a:chExt cx="1222295" cy="526101"/>
          </a:xfrm>
        </p:grpSpPr>
        <p:pic>
          <p:nvPicPr>
            <p:cNvPr id="124" name="Object 123"/>
            <p:cNvPicPr>
              <a:picLocks noChangeAspect="1"/>
            </p:cNvPicPr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13884158" y="3691144"/>
              <a:ext cx="1222295" cy="526101"/>
            </a:xfrm>
            <a:prstGeom prst="rect">
              <a:avLst/>
            </a:prstGeom>
          </p:spPr>
        </p:pic>
      </p:grpSp>
      <p:pic>
        <p:nvPicPr>
          <p:cNvPr id="126" name="Object 125"/>
          <p:cNvPicPr>
            <a:picLocks noChangeAspect="1"/>
          </p:cNvPicPr>
          <p:nvPr/>
        </p:nvPicPr>
        <p:blipFill>
          <a:blip r:embed="rId60" cstate="print"/>
          <a:stretch>
            <a:fillRect/>
          </a:stretch>
        </p:blipFill>
        <p:spPr>
          <a:xfrm>
            <a:off x="13908539" y="3699986"/>
            <a:ext cx="866667" cy="542857"/>
          </a:xfrm>
          <a:prstGeom prst="rect">
            <a:avLst/>
          </a:prstGeom>
        </p:spPr>
      </p:pic>
      <p:grpSp>
        <p:nvGrpSpPr>
          <p:cNvPr id="1034" name="그룹 1034"/>
          <p:cNvGrpSpPr/>
          <p:nvPr/>
        </p:nvGrpSpPr>
        <p:grpSpPr>
          <a:xfrm>
            <a:off x="13884158" y="2256613"/>
            <a:ext cx="1222295" cy="526101"/>
            <a:chOff x="13884158" y="2256613"/>
            <a:chExt cx="1222295" cy="526101"/>
          </a:xfrm>
        </p:grpSpPr>
        <p:pic>
          <p:nvPicPr>
            <p:cNvPr id="128" name="Object 127"/>
            <p:cNvPicPr>
              <a:picLocks noChangeAspect="1"/>
            </p:cNvPicPr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13884158" y="2256613"/>
              <a:ext cx="1222295" cy="526101"/>
            </a:xfrm>
            <a:prstGeom prst="rect">
              <a:avLst/>
            </a:prstGeom>
          </p:spPr>
        </p:pic>
      </p:grpSp>
      <p:pic>
        <p:nvPicPr>
          <p:cNvPr id="130" name="Object 129"/>
          <p:cNvPicPr>
            <a:picLocks noChangeAspect="1"/>
          </p:cNvPicPr>
          <p:nvPr/>
        </p:nvPicPr>
        <p:blipFill>
          <a:blip r:embed="rId62" cstate="print"/>
          <a:stretch>
            <a:fillRect/>
          </a:stretch>
        </p:blipFill>
        <p:spPr>
          <a:xfrm>
            <a:off x="13908539" y="2265453"/>
            <a:ext cx="866667" cy="542857"/>
          </a:xfrm>
          <a:prstGeom prst="rect">
            <a:avLst/>
          </a:prstGeom>
        </p:spPr>
      </p:pic>
      <p:grpSp>
        <p:nvGrpSpPr>
          <p:cNvPr id="1035" name="그룹 1035"/>
          <p:cNvGrpSpPr/>
          <p:nvPr/>
        </p:nvGrpSpPr>
        <p:grpSpPr>
          <a:xfrm>
            <a:off x="10615951" y="2330947"/>
            <a:ext cx="551206" cy="392537"/>
            <a:chOff x="10615951" y="2330947"/>
            <a:chExt cx="551206" cy="392537"/>
          </a:xfrm>
        </p:grpSpPr>
        <p:pic>
          <p:nvPicPr>
            <p:cNvPr id="132" name="Object 131"/>
            <p:cNvPicPr>
              <a:picLocks noChangeAspect="1"/>
            </p:cNvPicPr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10615951" y="2330947"/>
              <a:ext cx="551206" cy="392537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10615951" y="3121458"/>
            <a:ext cx="551206" cy="392537"/>
            <a:chOff x="10615951" y="3121458"/>
            <a:chExt cx="551206" cy="392537"/>
          </a:xfrm>
        </p:grpSpPr>
        <p:pic>
          <p:nvPicPr>
            <p:cNvPr id="135" name="Object 134"/>
            <p:cNvPicPr>
              <a:picLocks noChangeAspect="1"/>
            </p:cNvPicPr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10615951" y="3121458"/>
              <a:ext cx="551206" cy="392537"/>
            </a:xfrm>
            <a:prstGeom prst="rect">
              <a:avLst/>
            </a:prstGeom>
          </p:spPr>
        </p:pic>
      </p:grpSp>
      <p:grpSp>
        <p:nvGrpSpPr>
          <p:cNvPr id="1037" name="그룹 1037"/>
          <p:cNvGrpSpPr/>
          <p:nvPr/>
        </p:nvGrpSpPr>
        <p:grpSpPr>
          <a:xfrm>
            <a:off x="10615951" y="3844140"/>
            <a:ext cx="551206" cy="392537"/>
            <a:chOff x="10615951" y="3844140"/>
            <a:chExt cx="551206" cy="392537"/>
          </a:xfrm>
        </p:grpSpPr>
        <p:pic>
          <p:nvPicPr>
            <p:cNvPr id="138" name="Object 137"/>
            <p:cNvPicPr>
              <a:picLocks noChangeAspect="1"/>
            </p:cNvPicPr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10615951" y="3844140"/>
              <a:ext cx="551206" cy="392537"/>
            </a:xfrm>
            <a:prstGeom prst="rect">
              <a:avLst/>
            </a:prstGeom>
          </p:spPr>
        </p:pic>
      </p:grpSp>
      <p:grpSp>
        <p:nvGrpSpPr>
          <p:cNvPr id="1038" name="그룹 1038"/>
          <p:cNvGrpSpPr/>
          <p:nvPr/>
        </p:nvGrpSpPr>
        <p:grpSpPr>
          <a:xfrm>
            <a:off x="8421868" y="7585405"/>
            <a:ext cx="551206" cy="392537"/>
            <a:chOff x="8421868" y="7585405"/>
            <a:chExt cx="551206" cy="392537"/>
          </a:xfrm>
        </p:grpSpPr>
        <p:pic>
          <p:nvPicPr>
            <p:cNvPr id="141" name="Object 140"/>
            <p:cNvPicPr>
              <a:picLocks noChangeAspect="1"/>
            </p:cNvPicPr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8421868" y="7585405"/>
              <a:ext cx="551206" cy="392537"/>
            </a:xfrm>
            <a:prstGeom prst="rect">
              <a:avLst/>
            </a:prstGeom>
          </p:spPr>
        </p:pic>
      </p:grpSp>
      <p:grpSp>
        <p:nvGrpSpPr>
          <p:cNvPr id="1039" name="그룹 1039"/>
          <p:cNvGrpSpPr/>
          <p:nvPr/>
        </p:nvGrpSpPr>
        <p:grpSpPr>
          <a:xfrm>
            <a:off x="8279011" y="3815428"/>
            <a:ext cx="551206" cy="392537"/>
            <a:chOff x="8279011" y="3815428"/>
            <a:chExt cx="551206" cy="392537"/>
          </a:xfrm>
        </p:grpSpPr>
        <p:pic>
          <p:nvPicPr>
            <p:cNvPr id="144" name="Object 143"/>
            <p:cNvPicPr>
              <a:picLocks noChangeAspect="1"/>
            </p:cNvPicPr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8279011" y="3815428"/>
              <a:ext cx="551206" cy="392537"/>
            </a:xfrm>
            <a:prstGeom prst="rect">
              <a:avLst/>
            </a:prstGeom>
          </p:spPr>
        </p:pic>
      </p:grpSp>
      <p:grpSp>
        <p:nvGrpSpPr>
          <p:cNvPr id="1040" name="그룹 1040"/>
          <p:cNvGrpSpPr/>
          <p:nvPr/>
        </p:nvGrpSpPr>
        <p:grpSpPr>
          <a:xfrm>
            <a:off x="11242789" y="5406593"/>
            <a:ext cx="2263197" cy="652537"/>
            <a:chOff x="11242789" y="5406593"/>
            <a:chExt cx="2263197" cy="652537"/>
          </a:xfrm>
        </p:grpSpPr>
        <p:pic>
          <p:nvPicPr>
            <p:cNvPr id="147" name="Object 146"/>
            <p:cNvPicPr>
              <a:picLocks noChangeAspect="1"/>
            </p:cNvPicPr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11242789" y="5406593"/>
              <a:ext cx="2263197" cy="652537"/>
            </a:xfrm>
            <a:prstGeom prst="rect">
              <a:avLst/>
            </a:prstGeom>
          </p:spPr>
        </p:pic>
      </p:grpSp>
      <p:pic>
        <p:nvPicPr>
          <p:cNvPr id="149" name="Object 148"/>
          <p:cNvPicPr>
            <a:picLocks noChangeAspect="1"/>
          </p:cNvPicPr>
          <p:nvPr/>
        </p:nvPicPr>
        <p:blipFill>
          <a:blip r:embed="rId69" cstate="print"/>
          <a:stretch>
            <a:fillRect/>
          </a:stretch>
        </p:blipFill>
        <p:spPr>
          <a:xfrm>
            <a:off x="11128817" y="5327784"/>
            <a:ext cx="2733333" cy="1076190"/>
          </a:xfrm>
          <a:prstGeom prst="rect">
            <a:avLst/>
          </a:prstGeom>
        </p:spPr>
      </p:pic>
      <p:grpSp>
        <p:nvGrpSpPr>
          <p:cNvPr id="1041" name="그룹 1041"/>
          <p:cNvGrpSpPr/>
          <p:nvPr/>
        </p:nvGrpSpPr>
        <p:grpSpPr>
          <a:xfrm>
            <a:off x="15529482" y="2223010"/>
            <a:ext cx="2263197" cy="652537"/>
            <a:chOff x="15529482" y="2223010"/>
            <a:chExt cx="2263197" cy="652537"/>
          </a:xfrm>
        </p:grpSpPr>
        <p:pic>
          <p:nvPicPr>
            <p:cNvPr id="151" name="Object 150"/>
            <p:cNvPicPr>
              <a:picLocks noChangeAspect="1"/>
            </p:cNvPicPr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15529482" y="2223010"/>
              <a:ext cx="2263197" cy="652537"/>
            </a:xfrm>
            <a:prstGeom prst="rect">
              <a:avLst/>
            </a:prstGeom>
          </p:spPr>
        </p:pic>
      </p:grpSp>
      <p:pic>
        <p:nvPicPr>
          <p:cNvPr id="153" name="Object 152"/>
          <p:cNvPicPr>
            <a:picLocks noChangeAspect="1"/>
          </p:cNvPicPr>
          <p:nvPr/>
        </p:nvPicPr>
        <p:blipFill>
          <a:blip r:embed="rId71" cstate="print"/>
          <a:stretch>
            <a:fillRect/>
          </a:stretch>
        </p:blipFill>
        <p:spPr>
          <a:xfrm>
            <a:off x="15415510" y="2144203"/>
            <a:ext cx="2666667" cy="1076190"/>
          </a:xfrm>
          <a:prstGeom prst="rect">
            <a:avLst/>
          </a:prstGeom>
        </p:spPr>
      </p:pic>
      <p:grpSp>
        <p:nvGrpSpPr>
          <p:cNvPr id="1042" name="그룹 1042"/>
          <p:cNvGrpSpPr/>
          <p:nvPr/>
        </p:nvGrpSpPr>
        <p:grpSpPr>
          <a:xfrm>
            <a:off x="13361416" y="8784210"/>
            <a:ext cx="2263197" cy="652537"/>
            <a:chOff x="13361416" y="8784210"/>
            <a:chExt cx="2263197" cy="652537"/>
          </a:xfrm>
        </p:grpSpPr>
        <p:pic>
          <p:nvPicPr>
            <p:cNvPr id="155" name="Object 154"/>
            <p:cNvPicPr>
              <a:picLocks noChangeAspect="1"/>
            </p:cNvPicPr>
            <p:nvPr/>
          </p:nvPicPr>
          <p:blipFill>
            <a:blip r:embed="rId72" cstate="print"/>
            <a:stretch>
              <a:fillRect/>
            </a:stretch>
          </p:blipFill>
          <p:spPr>
            <a:xfrm>
              <a:off x="13361416" y="8784210"/>
              <a:ext cx="2263197" cy="652537"/>
            </a:xfrm>
            <a:prstGeom prst="rect">
              <a:avLst/>
            </a:prstGeom>
          </p:spPr>
        </p:pic>
      </p:grpSp>
      <p:pic>
        <p:nvPicPr>
          <p:cNvPr id="157" name="Object 156"/>
          <p:cNvPicPr>
            <a:picLocks noChangeAspect="1"/>
          </p:cNvPicPr>
          <p:nvPr/>
        </p:nvPicPr>
        <p:blipFill>
          <a:blip r:embed="rId73" cstate="print"/>
          <a:stretch>
            <a:fillRect/>
          </a:stretch>
        </p:blipFill>
        <p:spPr>
          <a:xfrm>
            <a:off x="13247454" y="8705397"/>
            <a:ext cx="2590476" cy="1076190"/>
          </a:xfrm>
          <a:prstGeom prst="rect">
            <a:avLst/>
          </a:prstGeom>
        </p:spPr>
      </p:pic>
      <p:grpSp>
        <p:nvGrpSpPr>
          <p:cNvPr id="1043" name="그룹 1043"/>
          <p:cNvGrpSpPr/>
          <p:nvPr/>
        </p:nvGrpSpPr>
        <p:grpSpPr>
          <a:xfrm>
            <a:off x="15596149" y="3786857"/>
            <a:ext cx="551206" cy="392537"/>
            <a:chOff x="15596149" y="3786857"/>
            <a:chExt cx="551206" cy="392537"/>
          </a:xfrm>
        </p:grpSpPr>
        <p:pic>
          <p:nvPicPr>
            <p:cNvPr id="159" name="Object 158"/>
            <p:cNvPicPr>
              <a:picLocks noChangeAspect="1"/>
            </p:cNvPicPr>
            <p:nvPr/>
          </p:nvPicPr>
          <p:blipFill>
            <a:blip r:embed="rId74" cstate="print"/>
            <a:stretch>
              <a:fillRect/>
            </a:stretch>
          </p:blipFill>
          <p:spPr>
            <a:xfrm>
              <a:off x="15596149" y="3786857"/>
              <a:ext cx="551206" cy="392537"/>
            </a:xfrm>
            <a:prstGeom prst="rect">
              <a:avLst/>
            </a:prstGeom>
          </p:spPr>
        </p:pic>
      </p:grpSp>
      <p:grpSp>
        <p:nvGrpSpPr>
          <p:cNvPr id="1044" name="그룹 1044"/>
          <p:cNvGrpSpPr/>
          <p:nvPr/>
        </p:nvGrpSpPr>
        <p:grpSpPr>
          <a:xfrm>
            <a:off x="16319997" y="3786857"/>
            <a:ext cx="1057064" cy="454982"/>
            <a:chOff x="16319997" y="3786857"/>
            <a:chExt cx="1057064" cy="454982"/>
          </a:xfrm>
        </p:grpSpPr>
        <p:pic>
          <p:nvPicPr>
            <p:cNvPr id="162" name="Object 161"/>
            <p:cNvPicPr>
              <a:picLocks noChangeAspect="1"/>
            </p:cNvPicPr>
            <p:nvPr/>
          </p:nvPicPr>
          <p:blipFill>
            <a:blip r:embed="rId75" cstate="print"/>
            <a:stretch>
              <a:fillRect/>
            </a:stretch>
          </p:blipFill>
          <p:spPr>
            <a:xfrm>
              <a:off x="16319997" y="3786857"/>
              <a:ext cx="1057064" cy="454982"/>
            </a:xfrm>
            <a:prstGeom prst="rect">
              <a:avLst/>
            </a:prstGeom>
          </p:spPr>
        </p:pic>
      </p:grpSp>
      <p:pic>
        <p:nvPicPr>
          <p:cNvPr id="164" name="Object 163"/>
          <p:cNvPicPr>
            <a:picLocks noChangeAspect="1"/>
          </p:cNvPicPr>
          <p:nvPr/>
        </p:nvPicPr>
        <p:blipFill>
          <a:blip r:embed="rId76" cstate="print"/>
          <a:stretch>
            <a:fillRect/>
          </a:stretch>
        </p:blipFill>
        <p:spPr>
          <a:xfrm>
            <a:off x="15953457" y="3814219"/>
            <a:ext cx="1276190" cy="409524"/>
          </a:xfrm>
          <a:prstGeom prst="rect">
            <a:avLst/>
          </a:prstGeom>
        </p:spPr>
      </p:pic>
      <p:grpSp>
        <p:nvGrpSpPr>
          <p:cNvPr id="1045" name="그룹 1045"/>
          <p:cNvGrpSpPr/>
          <p:nvPr/>
        </p:nvGrpSpPr>
        <p:grpSpPr>
          <a:xfrm>
            <a:off x="12635849" y="3072920"/>
            <a:ext cx="1004576" cy="395976"/>
            <a:chOff x="12635849" y="3072920"/>
            <a:chExt cx="1004576" cy="395976"/>
          </a:xfrm>
        </p:grpSpPr>
        <p:pic>
          <p:nvPicPr>
            <p:cNvPr id="166" name="Object 165"/>
            <p:cNvPicPr>
              <a:picLocks noChangeAspect="1"/>
            </p:cNvPicPr>
            <p:nvPr/>
          </p:nvPicPr>
          <p:blipFill>
            <a:blip r:embed="rId77" cstate="print"/>
            <a:stretch>
              <a:fillRect/>
            </a:stretch>
          </p:blipFill>
          <p:spPr>
            <a:xfrm>
              <a:off x="12635849" y="3072920"/>
              <a:ext cx="1004576" cy="395976"/>
            </a:xfrm>
            <a:prstGeom prst="rect">
              <a:avLst/>
            </a:prstGeom>
          </p:spPr>
        </p:pic>
      </p:grpSp>
      <p:grpSp>
        <p:nvGrpSpPr>
          <p:cNvPr id="1046" name="그룹 1046"/>
          <p:cNvGrpSpPr/>
          <p:nvPr/>
        </p:nvGrpSpPr>
        <p:grpSpPr>
          <a:xfrm>
            <a:off x="10501322" y="7629700"/>
            <a:ext cx="1004576" cy="395976"/>
            <a:chOff x="10501322" y="7629700"/>
            <a:chExt cx="1004576" cy="395976"/>
          </a:xfrm>
        </p:grpSpPr>
        <p:pic>
          <p:nvPicPr>
            <p:cNvPr id="169" name="Object 168"/>
            <p:cNvPicPr>
              <a:picLocks noChangeAspect="1"/>
            </p:cNvPicPr>
            <p:nvPr/>
          </p:nvPicPr>
          <p:blipFill>
            <a:blip r:embed="rId78" cstate="print"/>
            <a:stretch>
              <a:fillRect/>
            </a:stretch>
          </p:blipFill>
          <p:spPr>
            <a:xfrm>
              <a:off x="10501322" y="7629700"/>
              <a:ext cx="1004576" cy="395976"/>
            </a:xfrm>
            <a:prstGeom prst="rect">
              <a:avLst/>
            </a:prstGeom>
          </p:spPr>
        </p:pic>
      </p:grpSp>
      <p:grpSp>
        <p:nvGrpSpPr>
          <p:cNvPr id="1047" name="그룹 1047"/>
          <p:cNvGrpSpPr/>
          <p:nvPr/>
        </p:nvGrpSpPr>
        <p:grpSpPr>
          <a:xfrm>
            <a:off x="8327929" y="5570266"/>
            <a:ext cx="1004576" cy="395976"/>
            <a:chOff x="8327929" y="5570266"/>
            <a:chExt cx="1004576" cy="395976"/>
          </a:xfrm>
        </p:grpSpPr>
        <p:pic>
          <p:nvPicPr>
            <p:cNvPr id="172" name="Object 171"/>
            <p:cNvPicPr>
              <a:picLocks noChangeAspect="1"/>
            </p:cNvPicPr>
            <p:nvPr/>
          </p:nvPicPr>
          <p:blipFill>
            <a:blip r:embed="rId79" cstate="print"/>
            <a:stretch>
              <a:fillRect/>
            </a:stretch>
          </p:blipFill>
          <p:spPr>
            <a:xfrm>
              <a:off x="8327929" y="5570266"/>
              <a:ext cx="1004576" cy="395976"/>
            </a:xfrm>
            <a:prstGeom prst="rect">
              <a:avLst/>
            </a:prstGeom>
          </p:spPr>
        </p:pic>
      </p:grpSp>
      <p:grpSp>
        <p:nvGrpSpPr>
          <p:cNvPr id="1048" name="그룹 1048"/>
          <p:cNvGrpSpPr/>
          <p:nvPr/>
        </p:nvGrpSpPr>
        <p:grpSpPr>
          <a:xfrm>
            <a:off x="13926426" y="7518623"/>
            <a:ext cx="1057064" cy="454982"/>
            <a:chOff x="13926426" y="7518623"/>
            <a:chExt cx="1057064" cy="454982"/>
          </a:xfrm>
        </p:grpSpPr>
        <p:pic>
          <p:nvPicPr>
            <p:cNvPr id="175" name="Object 174"/>
            <p:cNvPicPr>
              <a:picLocks noChangeAspect="1"/>
            </p:cNvPicPr>
            <p:nvPr/>
          </p:nvPicPr>
          <p:blipFill>
            <a:blip r:embed="rId80" cstate="print"/>
            <a:stretch>
              <a:fillRect/>
            </a:stretch>
          </p:blipFill>
          <p:spPr>
            <a:xfrm>
              <a:off x="13926426" y="7518623"/>
              <a:ext cx="1057064" cy="454982"/>
            </a:xfrm>
            <a:prstGeom prst="rect">
              <a:avLst/>
            </a:prstGeom>
          </p:spPr>
        </p:pic>
      </p:grpSp>
      <p:pic>
        <p:nvPicPr>
          <p:cNvPr id="177" name="Object 176"/>
          <p:cNvPicPr>
            <a:picLocks noChangeAspect="1"/>
          </p:cNvPicPr>
          <p:nvPr/>
        </p:nvPicPr>
        <p:blipFill>
          <a:blip r:embed="rId81" cstate="print"/>
          <a:stretch>
            <a:fillRect/>
          </a:stretch>
        </p:blipFill>
        <p:spPr>
          <a:xfrm>
            <a:off x="13559852" y="7545987"/>
            <a:ext cx="1361905" cy="438095"/>
          </a:xfrm>
          <a:prstGeom prst="rect">
            <a:avLst/>
          </a:prstGeom>
        </p:spPr>
      </p:pic>
      <p:grpSp>
        <p:nvGrpSpPr>
          <p:cNvPr id="1049" name="그룹 1049"/>
          <p:cNvGrpSpPr/>
          <p:nvPr/>
        </p:nvGrpSpPr>
        <p:grpSpPr>
          <a:xfrm>
            <a:off x="13226041" y="7566357"/>
            <a:ext cx="551206" cy="392537"/>
            <a:chOff x="13226041" y="7566357"/>
            <a:chExt cx="551206" cy="392537"/>
          </a:xfrm>
        </p:grpSpPr>
        <p:pic>
          <p:nvPicPr>
            <p:cNvPr id="179" name="Object 178"/>
            <p:cNvPicPr>
              <a:picLocks noChangeAspect="1"/>
            </p:cNvPicPr>
            <p:nvPr/>
          </p:nvPicPr>
          <p:blipFill>
            <a:blip r:embed="rId82" cstate="print"/>
            <a:stretch>
              <a:fillRect/>
            </a:stretch>
          </p:blipFill>
          <p:spPr>
            <a:xfrm>
              <a:off x="13226041" y="7566357"/>
              <a:ext cx="551206" cy="392537"/>
            </a:xfrm>
            <a:prstGeom prst="rect">
              <a:avLst/>
            </a:prstGeom>
          </p:spPr>
        </p:pic>
      </p:grpSp>
      <p:grpSp>
        <p:nvGrpSpPr>
          <p:cNvPr id="1050" name="그룹 1050"/>
          <p:cNvGrpSpPr/>
          <p:nvPr/>
        </p:nvGrpSpPr>
        <p:grpSpPr>
          <a:xfrm>
            <a:off x="-1025096" y="8181287"/>
            <a:ext cx="3332336" cy="2283429"/>
            <a:chOff x="-1025096" y="8181287"/>
            <a:chExt cx="3332336" cy="2283429"/>
          </a:xfrm>
        </p:grpSpPr>
        <p:pic>
          <p:nvPicPr>
            <p:cNvPr id="182" name="Object 181"/>
            <p:cNvPicPr>
              <a:picLocks noChangeAspect="1"/>
            </p:cNvPicPr>
            <p:nvPr/>
          </p:nvPicPr>
          <p:blipFill>
            <a:blip r:embed="rId83" cstate="print"/>
            <a:stretch>
              <a:fillRect/>
            </a:stretch>
          </p:blipFill>
          <p:spPr>
            <a:xfrm>
              <a:off x="-2542571" y="7187622"/>
              <a:ext cx="6666667" cy="4571429"/>
            </a:xfrm>
            <a:prstGeom prst="rect">
              <a:avLst/>
            </a:prstGeom>
          </p:spPr>
        </p:pic>
        <p:pic>
          <p:nvPicPr>
            <p:cNvPr id="183" name="Object 182"/>
            <p:cNvPicPr>
              <a:picLocks noChangeAspect="1"/>
            </p:cNvPicPr>
            <p:nvPr/>
          </p:nvPicPr>
          <p:blipFill>
            <a:blip r:embed="rId84" cstate="print"/>
            <a:stretch>
              <a:fillRect/>
            </a:stretch>
          </p:blipFill>
          <p:spPr>
            <a:xfrm>
              <a:off x="-1025096" y="8181287"/>
              <a:ext cx="3332336" cy="2283429"/>
            </a:xfrm>
            <a:prstGeom prst="rect">
              <a:avLst/>
            </a:prstGeom>
          </p:spPr>
        </p:pic>
      </p:grpSp>
      <p:grpSp>
        <p:nvGrpSpPr>
          <p:cNvPr id="1051" name="그룹 1051"/>
          <p:cNvGrpSpPr/>
          <p:nvPr/>
        </p:nvGrpSpPr>
        <p:grpSpPr>
          <a:xfrm>
            <a:off x="12270732" y="-95238"/>
            <a:ext cx="6171429" cy="2283429"/>
            <a:chOff x="12270732" y="-95238"/>
            <a:chExt cx="6171429" cy="2283429"/>
          </a:xfrm>
        </p:grpSpPr>
        <p:pic>
          <p:nvPicPr>
            <p:cNvPr id="186" name="Object 185"/>
            <p:cNvPicPr>
              <a:picLocks noChangeAspect="1"/>
            </p:cNvPicPr>
            <p:nvPr/>
          </p:nvPicPr>
          <p:blipFill>
            <a:blip r:embed="rId85" cstate="print"/>
            <a:stretch>
              <a:fillRect/>
            </a:stretch>
          </p:blipFill>
          <p:spPr>
            <a:xfrm rot="10800000">
              <a:off x="9334209" y="-1088903"/>
              <a:ext cx="12342857" cy="4571429"/>
            </a:xfrm>
            <a:prstGeom prst="rect">
              <a:avLst/>
            </a:prstGeom>
          </p:spPr>
        </p:pic>
        <p:pic>
          <p:nvPicPr>
            <p:cNvPr id="187" name="Object 186"/>
            <p:cNvPicPr>
              <a:picLocks noChangeAspect="1"/>
            </p:cNvPicPr>
            <p:nvPr/>
          </p:nvPicPr>
          <p:blipFill>
            <a:blip r:embed="rId86" cstate="print"/>
            <a:stretch>
              <a:fillRect/>
            </a:stretch>
          </p:blipFill>
          <p:spPr>
            <a:xfrm rot="10800000">
              <a:off x="12270732" y="-95238"/>
              <a:ext cx="6171429" cy="22834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C2C2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57544" y="5895468"/>
            <a:ext cx="8607229" cy="300857"/>
            <a:chOff x="4757544" y="5895468"/>
            <a:chExt cx="8607229" cy="3008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57544" y="5895468"/>
              <a:ext cx="8607229" cy="30085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729257" y="2316866"/>
            <a:ext cx="2238095" cy="150476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07377" y="3389072"/>
            <a:ext cx="10542857" cy="3009524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C2C2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02949" y="-155225"/>
            <a:ext cx="10981394" cy="2612777"/>
            <a:chOff x="202949" y="-155225"/>
            <a:chExt cx="10981394" cy="261277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07067" y="-465240"/>
              <a:ext cx="3742857" cy="3714286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63715" y="1689677"/>
              <a:ext cx="1342857" cy="504762"/>
            </a:xfrm>
            <a:prstGeom prst="rect">
              <a:avLst/>
            </a:prstGeom>
          </p:spPr>
        </p:pic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08587" y="257309"/>
              <a:ext cx="4123810" cy="123809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71311" y="4928816"/>
            <a:ext cx="2254581" cy="970418"/>
            <a:chOff x="1171311" y="4928816"/>
            <a:chExt cx="2254581" cy="97041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71311" y="4928816"/>
              <a:ext cx="2254581" cy="970418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37897" y="5064113"/>
            <a:ext cx="2504762" cy="70476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103451" y="5083299"/>
            <a:ext cx="1145750" cy="815936"/>
            <a:chOff x="4103451" y="5083299"/>
            <a:chExt cx="1145750" cy="81593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103451" y="5083299"/>
              <a:ext cx="1145750" cy="81593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560869" y="654327"/>
            <a:ext cx="3276190" cy="5853251"/>
            <a:chOff x="9560869" y="654327"/>
            <a:chExt cx="3276190" cy="585325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9560869" y="654327"/>
              <a:ext cx="3276190" cy="585325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656259" y="4143860"/>
            <a:ext cx="2254581" cy="970418"/>
            <a:chOff x="5656259" y="4143860"/>
            <a:chExt cx="2254581" cy="97041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656259" y="4143860"/>
              <a:ext cx="2254581" cy="970418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911424" y="4200505"/>
            <a:ext cx="2780952" cy="942857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5667040" y="5751868"/>
            <a:ext cx="2254581" cy="970418"/>
            <a:chOff x="5667040" y="5751868"/>
            <a:chExt cx="2254581" cy="970418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667040" y="5751868"/>
              <a:ext cx="2254581" cy="970418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922201" y="5837087"/>
            <a:ext cx="2780952" cy="942857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560434" y="2134017"/>
            <a:ext cx="5361905" cy="542857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8550910" y="2736093"/>
            <a:ext cx="4076190" cy="542857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8560434" y="3329303"/>
            <a:ext cx="4485714" cy="542857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8560434" y="3849217"/>
            <a:ext cx="5200000" cy="542857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8560434" y="4374341"/>
            <a:ext cx="3523810" cy="542857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8560402" y="6110592"/>
            <a:ext cx="4447619" cy="580952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8544526" y="6596382"/>
            <a:ext cx="4733333" cy="542857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8541354" y="7034478"/>
            <a:ext cx="1266667" cy="600000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8521593" y="7515906"/>
            <a:ext cx="1104762" cy="590476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9546247" y="4360343"/>
            <a:ext cx="3276190" cy="5853251"/>
            <a:chOff x="9546247" y="4360343"/>
            <a:chExt cx="3276190" cy="5853251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 rot="-16200000">
              <a:off x="9546247" y="4360343"/>
              <a:ext cx="3276190" cy="585325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-1025096" y="8181287"/>
            <a:ext cx="5114778" cy="2283429"/>
            <a:chOff x="-1025096" y="8181287"/>
            <a:chExt cx="5114778" cy="2283429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-3437809" y="7187622"/>
              <a:ext cx="10238095" cy="4571429"/>
            </a:xfrm>
            <a:prstGeom prst="rect">
              <a:avLst/>
            </a:prstGeom>
          </p:spPr>
        </p:pic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-1025096" y="8181287"/>
              <a:ext cx="5114778" cy="228342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2270732" y="-95238"/>
            <a:ext cx="6171429" cy="2283429"/>
            <a:chOff x="12270732" y="-95238"/>
            <a:chExt cx="6171429" cy="2283429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 rot="10800000">
              <a:off x="9334209" y="-1088903"/>
              <a:ext cx="12342857" cy="4571429"/>
            </a:xfrm>
            <a:prstGeom prst="rect">
              <a:avLst/>
            </a:prstGeom>
          </p:spPr>
        </p:pic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 rot="10800000">
              <a:off x="12270732" y="-95238"/>
              <a:ext cx="6171429" cy="22834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C2C2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014203" y="1169022"/>
            <a:ext cx="3276190" cy="5853251"/>
            <a:chOff x="10014203" y="1169022"/>
            <a:chExt cx="3276190" cy="585325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6200000">
              <a:off x="10014203" y="1169022"/>
              <a:ext cx="3276190" cy="585325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02949" y="-155225"/>
            <a:ext cx="10981394" cy="2612777"/>
            <a:chOff x="202949" y="-155225"/>
            <a:chExt cx="10981394" cy="261277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07067" y="-465240"/>
              <a:ext cx="3742857" cy="3714286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63715" y="1689677"/>
              <a:ext cx="2047619" cy="495238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608587" y="257309"/>
              <a:ext cx="4123810" cy="123809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103825" y="4657648"/>
            <a:ext cx="2254581" cy="970418"/>
            <a:chOff x="6103825" y="4657648"/>
            <a:chExt cx="2254581" cy="97041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103825" y="4657648"/>
              <a:ext cx="2254581" cy="970418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370412" y="4916757"/>
            <a:ext cx="2790476" cy="447619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028354" y="2919268"/>
            <a:ext cx="5009524" cy="1028571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989544" y="4324582"/>
            <a:ext cx="5200000" cy="102857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114610" y="6007757"/>
            <a:ext cx="2254581" cy="970418"/>
            <a:chOff x="6114610" y="6007757"/>
            <a:chExt cx="2254581" cy="97041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114610" y="6007757"/>
              <a:ext cx="2254581" cy="970418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381197" y="6266863"/>
            <a:ext cx="2723810" cy="43809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147650" y="5142857"/>
            <a:ext cx="2254581" cy="970418"/>
            <a:chOff x="2147650" y="5142857"/>
            <a:chExt cx="2254581" cy="97041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147650" y="5142857"/>
              <a:ext cx="2254581" cy="970418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402812" y="5228076"/>
            <a:ext cx="2780952" cy="942857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0001505" y="4746807"/>
            <a:ext cx="3276190" cy="5853251"/>
            <a:chOff x="10001505" y="4746807"/>
            <a:chExt cx="3276190" cy="5853251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16200000">
              <a:off x="10001505" y="4746807"/>
              <a:ext cx="3276190" cy="5853251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015649" y="6497058"/>
            <a:ext cx="5085714" cy="1457143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8990252" y="8111895"/>
            <a:ext cx="2019048" cy="542857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4547895" y="5208390"/>
            <a:ext cx="1145750" cy="815936"/>
            <a:chOff x="4547895" y="5208390"/>
            <a:chExt cx="1145750" cy="815936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547895" y="5208390"/>
              <a:ext cx="1145750" cy="81593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-1025096" y="8181287"/>
            <a:ext cx="4917861" cy="2283429"/>
            <a:chOff x="-1025096" y="8181287"/>
            <a:chExt cx="4917861" cy="2283429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-3342571" y="7187622"/>
              <a:ext cx="9838095" cy="4571429"/>
            </a:xfrm>
            <a:prstGeom prst="rect">
              <a:avLst/>
            </a:prstGeom>
          </p:spPr>
        </p:pic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-1025096" y="8181287"/>
              <a:ext cx="4917861" cy="228342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2270732" y="-95238"/>
            <a:ext cx="6171429" cy="2283429"/>
            <a:chOff x="12270732" y="-95238"/>
            <a:chExt cx="6171429" cy="2283429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10800000">
              <a:off x="9334209" y="-1088903"/>
              <a:ext cx="12342857" cy="4571429"/>
            </a:xfrm>
            <a:prstGeom prst="rect">
              <a:avLst/>
            </a:prstGeom>
          </p:spPr>
        </p:pic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 rot="10800000">
              <a:off x="12270732" y="-95238"/>
              <a:ext cx="6171429" cy="22834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57544" y="5895468"/>
            <a:ext cx="8607229" cy="300857"/>
            <a:chOff x="4757544" y="5895468"/>
            <a:chExt cx="8607229" cy="3008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57544" y="5895468"/>
              <a:ext cx="8607229" cy="30085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729258" y="2316862"/>
            <a:ext cx="2371429" cy="150476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07376" y="3389072"/>
            <a:ext cx="8847619" cy="2961905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C2C2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02949" y="-155225"/>
            <a:ext cx="10981394" cy="2612777"/>
            <a:chOff x="202949" y="-155225"/>
            <a:chExt cx="10981394" cy="261277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07067" y="-465240"/>
              <a:ext cx="3742857" cy="3714286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63715" y="1689677"/>
              <a:ext cx="1733333" cy="495238"/>
            </a:xfrm>
            <a:prstGeom prst="rect">
              <a:avLst/>
            </a:prstGeom>
          </p:spPr>
        </p:pic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08587" y="257309"/>
              <a:ext cx="4123810" cy="123809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936101" y="5142857"/>
            <a:ext cx="2254581" cy="970418"/>
            <a:chOff x="1936101" y="5142857"/>
            <a:chExt cx="2254581" cy="97041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36101" y="5142857"/>
              <a:ext cx="2254581" cy="970418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91267" y="5199502"/>
            <a:ext cx="2780952" cy="94285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999124" y="5142857"/>
            <a:ext cx="2254581" cy="970418"/>
            <a:chOff x="5999124" y="5142857"/>
            <a:chExt cx="2254581" cy="97041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999124" y="5142857"/>
              <a:ext cx="2254581" cy="9704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000383" y="7400902"/>
            <a:ext cx="2254581" cy="970418"/>
            <a:chOff x="6000383" y="7400902"/>
            <a:chExt cx="2254581" cy="97041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000383" y="7400902"/>
              <a:ext cx="2254581" cy="970418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276495" y="7660004"/>
            <a:ext cx="2990476" cy="40952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4390034" y="5221089"/>
            <a:ext cx="1145750" cy="815936"/>
            <a:chOff x="4390034" y="5221089"/>
            <a:chExt cx="1145750" cy="81593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390034" y="5221089"/>
              <a:ext cx="1145750" cy="81593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019434" y="3039106"/>
            <a:ext cx="2254581" cy="970418"/>
            <a:chOff x="6019434" y="3039106"/>
            <a:chExt cx="2254581" cy="970418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019434" y="3039106"/>
              <a:ext cx="2254581" cy="970418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276495" y="3202976"/>
            <a:ext cx="2933333" cy="704762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276496" y="5414106"/>
            <a:ext cx="2866667" cy="438095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9554637" y="383540"/>
            <a:ext cx="2522562" cy="4506817"/>
            <a:chOff x="9554637" y="383540"/>
            <a:chExt cx="2522562" cy="4506817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16200000">
              <a:off x="9554637" y="383540"/>
              <a:ext cx="2522562" cy="4506817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8763166" y="1606389"/>
            <a:ext cx="3561905" cy="409524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8743071" y="2045636"/>
            <a:ext cx="4038095" cy="771429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8729499" y="2785656"/>
            <a:ext cx="2647619" cy="409524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9404848" y="6628360"/>
            <a:ext cx="1964250" cy="3509334"/>
            <a:chOff x="9404848" y="6628360"/>
            <a:chExt cx="1964250" cy="3509334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-16200000">
              <a:off x="9404848" y="6628360"/>
              <a:ext cx="1964250" cy="3509334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8783261" y="7660004"/>
            <a:ext cx="2380952" cy="409524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8763166" y="8175442"/>
            <a:ext cx="3076190" cy="428571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9520970" y="3374658"/>
            <a:ext cx="2522562" cy="4506817"/>
            <a:chOff x="9520970" y="3374658"/>
            <a:chExt cx="2522562" cy="4506817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 rot="-16200000">
              <a:off x="9520970" y="3374658"/>
              <a:ext cx="2522562" cy="4506817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8742499" y="4754623"/>
            <a:ext cx="2571429" cy="438095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8722404" y="5270061"/>
            <a:ext cx="3742857" cy="771429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8726328" y="3210665"/>
            <a:ext cx="3923810" cy="409524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8707642" y="6115480"/>
            <a:ext cx="2647619" cy="409524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-1025096" y="8181287"/>
            <a:ext cx="4926622" cy="2283429"/>
            <a:chOff x="-1025096" y="8181287"/>
            <a:chExt cx="4926622" cy="2283429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-3342571" y="7187622"/>
              <a:ext cx="9857143" cy="4571429"/>
            </a:xfrm>
            <a:prstGeom prst="rect">
              <a:avLst/>
            </a:prstGeom>
          </p:spPr>
        </p:pic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-1025096" y="8181287"/>
              <a:ext cx="4926622" cy="228342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2270732" y="-95238"/>
            <a:ext cx="6171429" cy="2283429"/>
            <a:chOff x="12270732" y="-95238"/>
            <a:chExt cx="6171429" cy="2283429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 rot="10800000">
              <a:off x="9334209" y="-1088903"/>
              <a:ext cx="12342857" cy="4571429"/>
            </a:xfrm>
            <a:prstGeom prst="rect">
              <a:avLst/>
            </a:prstGeom>
          </p:spPr>
        </p:pic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 rot="10800000">
              <a:off x="12270732" y="-95238"/>
              <a:ext cx="6171429" cy="22834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C2C2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57544" y="5895468"/>
            <a:ext cx="8607229" cy="300857"/>
            <a:chOff x="4757544" y="5895468"/>
            <a:chExt cx="8607229" cy="3008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57544" y="5895468"/>
              <a:ext cx="8607229" cy="30085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729257" y="2316866"/>
            <a:ext cx="2266667" cy="150476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07377" y="3389072"/>
            <a:ext cx="10180952" cy="2961905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C2C2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02949" y="-155225"/>
            <a:ext cx="10477059" cy="2612777"/>
            <a:chOff x="202949" y="-155225"/>
            <a:chExt cx="10477059" cy="261277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07067" y="-465240"/>
              <a:ext cx="3885714" cy="3714286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08587" y="257309"/>
              <a:ext cx="3990476" cy="1238095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501580" y="-278946"/>
            <a:ext cx="12286657" cy="1280259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372457" y="2117703"/>
            <a:ext cx="2263197" cy="652537"/>
            <a:chOff x="4372457" y="2117703"/>
            <a:chExt cx="2263197" cy="65253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372457" y="2117703"/>
              <a:ext cx="2263197" cy="652537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258484" y="2038893"/>
            <a:ext cx="2657143" cy="107619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366654" y="2921703"/>
            <a:ext cx="2263197" cy="652537"/>
            <a:chOff x="12366654" y="2921703"/>
            <a:chExt cx="2263197" cy="65253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366654" y="2921703"/>
              <a:ext cx="2263197" cy="652537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212449" y="2850114"/>
            <a:ext cx="2533333" cy="1076190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436979" y="3086591"/>
            <a:ext cx="12342857" cy="308571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2192687" y="5846965"/>
            <a:ext cx="4057779" cy="1843556"/>
            <a:chOff x="12192687" y="5846965"/>
            <a:chExt cx="4057779" cy="184355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192687" y="5846965"/>
              <a:ext cx="4057779" cy="1843556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332382" y="6280848"/>
            <a:ext cx="3876190" cy="98095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-1025096" y="8181287"/>
            <a:ext cx="3999279" cy="2283429"/>
            <a:chOff x="-1025096" y="8181287"/>
            <a:chExt cx="3999279" cy="228342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-2875904" y="7187622"/>
              <a:ext cx="8000000" cy="4571429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-1025096" y="8181287"/>
              <a:ext cx="3999279" cy="228342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270732" y="-95238"/>
            <a:ext cx="6171429" cy="2283429"/>
            <a:chOff x="12270732" y="-95238"/>
            <a:chExt cx="6171429" cy="228342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10800000">
              <a:off x="9334209" y="-1088903"/>
              <a:ext cx="12342857" cy="4571429"/>
            </a:xfrm>
            <a:prstGeom prst="rect">
              <a:avLst/>
            </a:prstGeom>
          </p:spPr>
        </p:pic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10800000">
              <a:off x="12270732" y="-95238"/>
              <a:ext cx="6171429" cy="22834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solidFill>
          <a:srgbClr val="C2C2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02949" y="-155225"/>
            <a:ext cx="10477059" cy="2612777"/>
            <a:chOff x="202949" y="-155225"/>
            <a:chExt cx="10477059" cy="261277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07067" y="-465240"/>
              <a:ext cx="3885714" cy="3714286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08587" y="257309"/>
              <a:ext cx="3990476" cy="123809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240188" y="2606216"/>
            <a:ext cx="2263197" cy="652537"/>
            <a:chOff x="3240188" y="2606216"/>
            <a:chExt cx="2263197" cy="65253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40188" y="2606216"/>
              <a:ext cx="2263197" cy="65253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126214" y="2527410"/>
            <a:ext cx="2514286" cy="107619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2343509" y="1328109"/>
            <a:ext cx="13470822" cy="970536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680040" y="2715223"/>
            <a:ext cx="2263197" cy="652537"/>
            <a:chOff x="11680040" y="2715223"/>
            <a:chExt cx="2263197" cy="65253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680040" y="2715223"/>
              <a:ext cx="2263197" cy="652537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566080" y="2636414"/>
            <a:ext cx="2695238" cy="1076190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523170" y="1970629"/>
            <a:ext cx="12811015" cy="713528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-1025096" y="8181287"/>
            <a:ext cx="3685894" cy="2283429"/>
            <a:chOff x="-1025096" y="8181287"/>
            <a:chExt cx="3685894" cy="228342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2723523" y="7187622"/>
              <a:ext cx="7380952" cy="4571429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-1025096" y="8181287"/>
              <a:ext cx="3685894" cy="228342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270732" y="-95238"/>
            <a:ext cx="6171429" cy="2283429"/>
            <a:chOff x="12270732" y="-95238"/>
            <a:chExt cx="6171429" cy="228342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10800000">
              <a:off x="9334209" y="-1088903"/>
              <a:ext cx="12342857" cy="4571429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10800000">
              <a:off x="12270732" y="-95238"/>
              <a:ext cx="6171429" cy="22834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solidFill>
          <a:srgbClr val="C2C2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57544" y="5895468"/>
            <a:ext cx="8607229" cy="300857"/>
            <a:chOff x="4757544" y="5895468"/>
            <a:chExt cx="8607229" cy="3008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57544" y="5895468"/>
              <a:ext cx="8607229" cy="30085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729257" y="2316866"/>
            <a:ext cx="2257143" cy="150476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07376" y="3389072"/>
            <a:ext cx="9476190" cy="2980952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solidFill>
          <a:srgbClr val="C2C2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025096" y="8181287"/>
            <a:ext cx="3916662" cy="2283429"/>
            <a:chOff x="-1025096" y="8181287"/>
            <a:chExt cx="3916662" cy="2283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837809" y="7187622"/>
              <a:ext cx="7838095" cy="4571429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025096" y="8181287"/>
              <a:ext cx="3916662" cy="22834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270732" y="-95238"/>
            <a:ext cx="6171429" cy="2283429"/>
            <a:chOff x="12270732" y="-95238"/>
            <a:chExt cx="6171429" cy="228342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9334209" y="-1088903"/>
              <a:ext cx="12342857" cy="4571429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12270732" y="-95238"/>
              <a:ext cx="6171429" cy="2283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556510" y="1366019"/>
            <a:ext cx="13379802" cy="7526139"/>
            <a:chOff x="2556510" y="1366019"/>
            <a:chExt cx="13379802" cy="752613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556510" y="1366019"/>
              <a:ext cx="13379802" cy="752613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solidFill>
          <a:srgbClr val="C2C2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140282" y="3756875"/>
            <a:ext cx="5914286" cy="477142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870763" y="7086982"/>
            <a:ext cx="4666667" cy="60952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426514" y="5929091"/>
            <a:ext cx="1502141" cy="473080"/>
            <a:chOff x="10426514" y="5929091"/>
            <a:chExt cx="1502141" cy="473080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0941045" y="5414561"/>
              <a:ext cx="473080" cy="1502141"/>
              <a:chOff x="10941045" y="5414561"/>
              <a:chExt cx="473080" cy="1502141"/>
            </a:xfrm>
          </p:grpSpPr>
          <p:pic>
            <p:nvPicPr>
              <p:cNvPr id="6" name="Object 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5400000">
                <a:off x="10941045" y="5414561"/>
                <a:ext cx="473080" cy="1502141"/>
              </a:xfrm>
              <a:prstGeom prst="rect">
                <a:avLst/>
              </a:prstGeom>
            </p:spPr>
          </p:pic>
        </p:grpSp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072454" y="2375504"/>
            <a:ext cx="9152381" cy="386666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868963" y="7537363"/>
            <a:ext cx="2228571" cy="59047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C2C2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349238" y="313577"/>
            <a:ext cx="10981390" cy="2677505"/>
            <a:chOff x="3349238" y="313577"/>
            <a:chExt cx="10981390" cy="267750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39222" y="3561"/>
              <a:ext cx="3961905" cy="3714286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87541" y="1964588"/>
              <a:ext cx="6228571" cy="800000"/>
            </a:xfrm>
            <a:prstGeom prst="rect">
              <a:avLst/>
            </a:prstGeom>
          </p:spPr>
        </p:pic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54870" y="726110"/>
              <a:ext cx="2723810" cy="123809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56926" y="4508250"/>
            <a:ext cx="2604535" cy="2165529"/>
            <a:chOff x="2356926" y="4508250"/>
            <a:chExt cx="2604535" cy="216552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56926" y="4508250"/>
              <a:ext cx="2604535" cy="21655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860434" y="4508250"/>
            <a:ext cx="2802954" cy="2254722"/>
            <a:chOff x="12860434" y="4508250"/>
            <a:chExt cx="2802954" cy="225472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860434" y="4508250"/>
              <a:ext cx="2802954" cy="225472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002886" y="4343934"/>
            <a:ext cx="1982758" cy="2494162"/>
            <a:chOff x="8002886" y="4343934"/>
            <a:chExt cx="1982758" cy="249416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002886" y="4343934"/>
              <a:ext cx="1982758" cy="2494162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477148" y="7295215"/>
            <a:ext cx="2752381" cy="1228571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149567" y="7295215"/>
            <a:ext cx="1590476" cy="1714286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435967" y="7281443"/>
            <a:ext cx="1828571" cy="122857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57544" y="5895468"/>
            <a:ext cx="8607229" cy="300857"/>
            <a:chOff x="4757544" y="5895468"/>
            <a:chExt cx="8607229" cy="3008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57544" y="5895468"/>
              <a:ext cx="8607229" cy="30085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729257" y="2316866"/>
            <a:ext cx="2266667" cy="150476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07376" y="3389072"/>
            <a:ext cx="10428571" cy="298095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C2C2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30999" y="3274692"/>
            <a:ext cx="3984178" cy="3984178"/>
            <a:chOff x="330999" y="3274692"/>
            <a:chExt cx="3984178" cy="398417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30999" y="3274692"/>
              <a:ext cx="3984178" cy="398417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320444" y="3274692"/>
            <a:ext cx="3984178" cy="3984178"/>
            <a:chOff x="13320444" y="3274692"/>
            <a:chExt cx="3984178" cy="398417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320444" y="3274692"/>
              <a:ext cx="3984178" cy="398417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012920" y="3274692"/>
            <a:ext cx="3984178" cy="3984178"/>
            <a:chOff x="9012920" y="3274692"/>
            <a:chExt cx="3984178" cy="398417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12920" y="3274692"/>
              <a:ext cx="3984178" cy="398417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702073" y="3274692"/>
            <a:ext cx="3984178" cy="3984178"/>
            <a:chOff x="4702073" y="3274692"/>
            <a:chExt cx="3984178" cy="398417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02073" y="3274692"/>
              <a:ext cx="3984178" cy="398417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349238" y="199291"/>
            <a:ext cx="10981390" cy="2600331"/>
            <a:chOff x="3349238" y="199291"/>
            <a:chExt cx="10981390" cy="260033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039223" y="-110724"/>
              <a:ext cx="3809524" cy="3714286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787541" y="1850303"/>
              <a:ext cx="3533333" cy="800000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754873" y="611825"/>
              <a:ext cx="4171429" cy="122857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966721" y="4107294"/>
            <a:ext cx="2691623" cy="1975143"/>
            <a:chOff x="13966721" y="4107294"/>
            <a:chExt cx="2691623" cy="1975143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966721" y="4107294"/>
              <a:ext cx="2691623" cy="197514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955095" y="4035991"/>
            <a:ext cx="2127367" cy="2213732"/>
            <a:chOff x="9955095" y="4035991"/>
            <a:chExt cx="2127367" cy="2213732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955095" y="4035991"/>
              <a:ext cx="2127367" cy="221373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5649040" y="4052069"/>
            <a:ext cx="2144332" cy="2164031"/>
            <a:chOff x="5649040" y="4052069"/>
            <a:chExt cx="2144332" cy="2164031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649040" y="4052069"/>
              <a:ext cx="2144332" cy="216403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772679" y="4905953"/>
            <a:ext cx="3111375" cy="797848"/>
            <a:chOff x="772679" y="4905953"/>
            <a:chExt cx="3111375" cy="797848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72679" y="4905953"/>
              <a:ext cx="3111375" cy="797848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051190" y="6265138"/>
            <a:ext cx="1666667" cy="714286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4422249" y="6170833"/>
            <a:ext cx="2085714" cy="714286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5681020" y="6227043"/>
            <a:ext cx="2228571" cy="714286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579681" y="7534393"/>
            <a:ext cx="1476190" cy="704762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5256973" y="7445925"/>
            <a:ext cx="3104762" cy="980952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9469863" y="7436401"/>
            <a:ext cx="2419048" cy="1209524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3899525" y="7455448"/>
            <a:ext cx="2752381" cy="93333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C2C2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349238" y="199291"/>
            <a:ext cx="10981390" cy="2600331"/>
            <a:chOff x="3349238" y="199291"/>
            <a:chExt cx="10981390" cy="260033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39223" y="-110724"/>
              <a:ext cx="3809524" cy="3714286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87541" y="1850303"/>
              <a:ext cx="3990476" cy="800000"/>
            </a:xfrm>
            <a:prstGeom prst="rect">
              <a:avLst/>
            </a:prstGeom>
          </p:spPr>
        </p:pic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54873" y="611825"/>
              <a:ext cx="4171429" cy="1228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016343" y="3230425"/>
            <a:ext cx="10701549" cy="5981279"/>
            <a:chOff x="7016343" y="3230425"/>
            <a:chExt cx="10701549" cy="598127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016343" y="3230425"/>
              <a:ext cx="10701549" cy="5981279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47154" y="7526787"/>
            <a:ext cx="4104762" cy="1752381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28606" y="3130943"/>
            <a:ext cx="5257143" cy="248571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566360" y="3292967"/>
            <a:ext cx="1312289" cy="1058033"/>
            <a:chOff x="5566360" y="3292967"/>
            <a:chExt cx="1312289" cy="105803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566360" y="3292967"/>
              <a:ext cx="1312289" cy="105803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428412" y="7583928"/>
            <a:ext cx="1312289" cy="1058033"/>
            <a:chOff x="5428412" y="7583928"/>
            <a:chExt cx="1312289" cy="105803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428412" y="7583928"/>
              <a:ext cx="1312289" cy="105803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1025096" y="8181287"/>
            <a:ext cx="3390017" cy="2283429"/>
            <a:chOff x="-1025096" y="8181287"/>
            <a:chExt cx="3390017" cy="228342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2571142" y="7187622"/>
              <a:ext cx="6780952" cy="4571429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-1025096" y="8181287"/>
              <a:ext cx="3390017" cy="228342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493976" y="-95238"/>
            <a:ext cx="4948184" cy="2283429"/>
            <a:chOff x="13493976" y="-95238"/>
            <a:chExt cx="4948184" cy="228342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10800000">
              <a:off x="11166977" y="-1088903"/>
              <a:ext cx="9904762" cy="4571429"/>
            </a:xfrm>
            <a:prstGeom prst="rect">
              <a:avLst/>
            </a:prstGeom>
          </p:spPr>
        </p:pic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10800000">
              <a:off x="13493976" y="-95238"/>
              <a:ext cx="4948184" cy="22834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C2C2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160069" y="3348833"/>
            <a:ext cx="10643718" cy="5772455"/>
            <a:chOff x="7160069" y="3348833"/>
            <a:chExt cx="10643718" cy="577245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60069" y="3348833"/>
              <a:ext cx="10643718" cy="577245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349238" y="199291"/>
            <a:ext cx="10981390" cy="2600331"/>
            <a:chOff x="3349238" y="199291"/>
            <a:chExt cx="10981390" cy="260033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39223" y="-110724"/>
              <a:ext cx="3809524" cy="3714286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87541" y="1850303"/>
              <a:ext cx="3990476" cy="800000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754873" y="611825"/>
              <a:ext cx="4171429" cy="122857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15487" y="3291687"/>
            <a:ext cx="4114286" cy="2123810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715485" y="5085716"/>
            <a:ext cx="4114286" cy="139047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35054" y="6755978"/>
            <a:ext cx="4647619" cy="1390476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73011" y="8129249"/>
            <a:ext cx="5257143" cy="139047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993209" y="8334667"/>
            <a:ext cx="932781" cy="913961"/>
            <a:chOff x="5993209" y="8334667"/>
            <a:chExt cx="932781" cy="91396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993209" y="8334667"/>
              <a:ext cx="932781" cy="91396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993209" y="7054288"/>
            <a:ext cx="932781" cy="913961"/>
            <a:chOff x="5993209" y="7054288"/>
            <a:chExt cx="932781" cy="91396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993209" y="7054288"/>
              <a:ext cx="932781" cy="91396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993209" y="4388927"/>
            <a:ext cx="932781" cy="913961"/>
            <a:chOff x="5993209" y="4388927"/>
            <a:chExt cx="932781" cy="91396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993209" y="4388927"/>
              <a:ext cx="932781" cy="91396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-1025096" y="8181287"/>
            <a:ext cx="4346795" cy="2283429"/>
            <a:chOff x="-1025096" y="8181287"/>
            <a:chExt cx="4346795" cy="228342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-3056857" y="7187622"/>
              <a:ext cx="8695238" cy="4571429"/>
            </a:xfrm>
            <a:prstGeom prst="rect">
              <a:avLst/>
            </a:prstGeom>
          </p:spPr>
        </p:pic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-1025096" y="8181287"/>
              <a:ext cx="4346795" cy="228342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838210" y="-95238"/>
            <a:ext cx="4603950" cy="2283429"/>
            <a:chOff x="13838210" y="-95238"/>
            <a:chExt cx="4603950" cy="2283429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10800000">
              <a:off x="11682640" y="-1088903"/>
              <a:ext cx="9209524" cy="4571429"/>
            </a:xfrm>
            <a:prstGeom prst="rect">
              <a:avLst/>
            </a:prstGeom>
          </p:spPr>
        </p:pic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10800000">
              <a:off x="13838210" y="-95238"/>
              <a:ext cx="4603950" cy="22834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C2C2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349238" y="199291"/>
            <a:ext cx="10981390" cy="2600331"/>
            <a:chOff x="3349238" y="199291"/>
            <a:chExt cx="10981390" cy="260033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39223" y="-110724"/>
              <a:ext cx="3809524" cy="3714286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87541" y="1850303"/>
              <a:ext cx="3990476" cy="800000"/>
            </a:xfrm>
            <a:prstGeom prst="rect">
              <a:avLst/>
            </a:prstGeom>
          </p:spPr>
        </p:pic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54873" y="611825"/>
              <a:ext cx="4171429" cy="1228571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48916" y="3092868"/>
            <a:ext cx="5257143" cy="248571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296136" y="3201855"/>
            <a:ext cx="1312289" cy="1058033"/>
            <a:chOff x="6296136" y="3201855"/>
            <a:chExt cx="1312289" cy="105803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296136" y="3201855"/>
              <a:ext cx="1312289" cy="105803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200508" y="3342819"/>
            <a:ext cx="8901041" cy="917069"/>
            <a:chOff x="8200508" y="3342819"/>
            <a:chExt cx="8901041" cy="91706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200508" y="3342819"/>
              <a:ext cx="8901041" cy="91706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296136" y="7071549"/>
            <a:ext cx="1312289" cy="1058033"/>
            <a:chOff x="6296136" y="7071549"/>
            <a:chExt cx="1312289" cy="105803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296136" y="7071549"/>
              <a:ext cx="1312289" cy="1058033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94220" y="6587049"/>
            <a:ext cx="4685714" cy="212381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8200508" y="4702716"/>
            <a:ext cx="6171429" cy="4985516"/>
            <a:chOff x="8200508" y="4702716"/>
            <a:chExt cx="6171429" cy="498551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200508" y="4702716"/>
              <a:ext cx="6171429" cy="498551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-1025096" y="8181287"/>
            <a:ext cx="3610327" cy="2283429"/>
            <a:chOff x="-1025096" y="8181287"/>
            <a:chExt cx="3610327" cy="228342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-2685428" y="7187622"/>
              <a:ext cx="7228571" cy="4571429"/>
            </a:xfrm>
            <a:prstGeom prst="rect">
              <a:avLst/>
            </a:prstGeom>
          </p:spPr>
        </p:pic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-1025096" y="8181287"/>
              <a:ext cx="3610327" cy="228342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270732" y="-95238"/>
            <a:ext cx="6171429" cy="2283429"/>
            <a:chOff x="12270732" y="-95238"/>
            <a:chExt cx="6171429" cy="2283429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10800000">
              <a:off x="9334209" y="-1088903"/>
              <a:ext cx="12342857" cy="4571429"/>
            </a:xfrm>
            <a:prstGeom prst="rect">
              <a:avLst/>
            </a:prstGeom>
          </p:spPr>
        </p:pic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10800000">
              <a:off x="12270732" y="-95238"/>
              <a:ext cx="6171429" cy="22834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36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37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2021-02-18T14:03:54Z</dcterms:created>
  <dcterms:modified xsi:type="dcterms:W3CDTF">2021-02-18T14:03:54Z</dcterms:modified>
</cp:coreProperties>
</file>